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 id="2147483684" r:id="rId5"/>
  </p:sldMasterIdLst>
  <p:notesMasterIdLst>
    <p:notesMasterId r:id="rId43"/>
  </p:notesMasterIdLst>
  <p:sldIdLst>
    <p:sldId id="256" r:id="rId6"/>
    <p:sldId id="257" r:id="rId7"/>
    <p:sldId id="258" r:id="rId8"/>
    <p:sldId id="259" r:id="rId9"/>
    <p:sldId id="260" r:id="rId10"/>
    <p:sldId id="261" r:id="rId11"/>
    <p:sldId id="262" r:id="rId12"/>
    <p:sldId id="263" r:id="rId13"/>
    <p:sldId id="273" r:id="rId14"/>
    <p:sldId id="264" r:id="rId15"/>
    <p:sldId id="265" r:id="rId16"/>
    <p:sldId id="266" r:id="rId17"/>
    <p:sldId id="267" r:id="rId18"/>
    <p:sldId id="268" r:id="rId19"/>
    <p:sldId id="269" r:id="rId20"/>
    <p:sldId id="270" r:id="rId21"/>
    <p:sldId id="271" r:id="rId22"/>
    <p:sldId id="272" r:id="rId23"/>
    <p:sldId id="274" r:id="rId24"/>
    <p:sldId id="276" r:id="rId25"/>
    <p:sldId id="277" r:id="rId26"/>
    <p:sldId id="278" r:id="rId27"/>
    <p:sldId id="279" r:id="rId28"/>
    <p:sldId id="280" r:id="rId29"/>
    <p:sldId id="281" r:id="rId30"/>
    <p:sldId id="275" r:id="rId31"/>
    <p:sldId id="283" r:id="rId32"/>
    <p:sldId id="284" r:id="rId33"/>
    <p:sldId id="285" r:id="rId34"/>
    <p:sldId id="286" r:id="rId35"/>
    <p:sldId id="287" r:id="rId36"/>
    <p:sldId id="288" r:id="rId37"/>
    <p:sldId id="289" r:id="rId38"/>
    <p:sldId id="290" r:id="rId39"/>
    <p:sldId id="291" r:id="rId40"/>
    <p:sldId id="292"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9" d="100"/>
          <a:sy n="79" d="100"/>
        </p:scale>
        <p:origin x="7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87B4D-AD96-4A00-9275-5A113DC13BE1}" type="datetimeFigureOut">
              <a:rPr lang="en-US" smtClean="0"/>
              <a:t>9/6/2017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45166-4CA9-4050-AC0F-3E6338CFCB07}" type="slidenum">
              <a:rPr lang="en-US" smtClean="0"/>
              <a:t>‹#›</a:t>
            </a:fld>
            <a:endParaRPr lang="en-US"/>
          </a:p>
        </p:txBody>
      </p:sp>
    </p:spTree>
    <p:extLst>
      <p:ext uri="{BB962C8B-B14F-4D97-AF65-F5344CB8AC3E}">
        <p14:creationId xmlns:p14="http://schemas.microsoft.com/office/powerpoint/2010/main" val="289963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97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550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71835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2270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280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8369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0710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7514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0845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7523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1009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1698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9951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6873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501C0-4D74-4EA5-9E01-8E95415FAFB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29469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01C0-4D74-4EA5-9E01-8E95415FAFB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49909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01C0-4D74-4EA5-9E01-8E95415FAFB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350620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38472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29238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47" b="0" i="0">
                <a:solidFill>
                  <a:srgbClr val="EDF5F1"/>
                </a:solidFill>
                <a:latin typeface="Calibri"/>
                <a:cs typeface="Calibri"/>
              </a:defRPr>
            </a:lvl1pPr>
          </a:lstStyle>
          <a:p>
            <a:pPr marL="11206"/>
            <a:r>
              <a:rPr lang="en-US" spc="-44" smtClean="0"/>
              <a:t>L</a:t>
            </a:r>
            <a:r>
              <a:rPr lang="en-US" spc="-26" smtClean="0"/>
              <a:t>IG</a:t>
            </a:r>
            <a:r>
              <a:rPr lang="en-US" spc="31" smtClean="0"/>
              <a:t>O</a:t>
            </a:r>
            <a:r>
              <a:rPr lang="en-US" smtClean="0"/>
              <a:t>-</a:t>
            </a:r>
            <a:r>
              <a:rPr lang="en-US" spc="-26" smtClean="0"/>
              <a:t>G</a:t>
            </a:r>
            <a:r>
              <a:rPr lang="en-US" spc="22" smtClean="0"/>
              <a:t>1701777</a:t>
            </a:r>
            <a:r>
              <a:rPr lang="en-US" smtClean="0"/>
              <a:t>-v1</a:t>
            </a:r>
            <a:endParaRPr lang="en-US" dirty="0"/>
          </a:p>
        </p:txBody>
      </p:sp>
      <p:sp>
        <p:nvSpPr>
          <p:cNvPr id="5" name="Holder 5"/>
          <p:cNvSpPr>
            <a:spLocks noGrp="1"/>
          </p:cNvSpPr>
          <p:nvPr>
            <p:ph type="dt" sz="half" idx="6"/>
          </p:nvPr>
        </p:nvSpPr>
        <p:spPr/>
        <p:txBody>
          <a:bodyPr lIns="0" tIns="0" rIns="0" bIns="0"/>
          <a:lstStyle>
            <a:lvl1pPr>
              <a:defRPr sz="1147" b="0" i="0">
                <a:solidFill>
                  <a:srgbClr val="EDF5F1"/>
                </a:solidFill>
                <a:latin typeface="Calibri"/>
                <a:cs typeface="Calibri"/>
              </a:defRPr>
            </a:lvl1pPr>
          </a:lstStyle>
          <a:p>
            <a:pPr marL="661182" marR="4483" indent="-650536">
              <a:lnSpc>
                <a:spcPts val="1324"/>
              </a:lnSpc>
            </a:pPr>
            <a:r>
              <a:rPr lang="en-US" spc="-44" smtClean="0"/>
              <a:t>N</a:t>
            </a:r>
            <a:r>
              <a:rPr lang="en-US" spc="-9" smtClean="0"/>
              <a:t>S</a:t>
            </a:r>
            <a:r>
              <a:rPr lang="en-US" smtClean="0"/>
              <a:t>F</a:t>
            </a:r>
            <a:r>
              <a:rPr lang="en-US" spc="4" smtClean="0"/>
              <a:t> C</a:t>
            </a:r>
            <a:r>
              <a:rPr lang="en-US" smtClean="0"/>
              <a:t>y</a:t>
            </a:r>
            <a:r>
              <a:rPr lang="en-US" spc="13" smtClean="0"/>
              <a:t>b</a:t>
            </a:r>
            <a:r>
              <a:rPr lang="en-US" spc="-53" smtClean="0"/>
              <a:t>e</a:t>
            </a:r>
            <a:r>
              <a:rPr lang="en-US" spc="31" smtClean="0"/>
              <a:t>r</a:t>
            </a:r>
            <a:r>
              <a:rPr lang="en-US" smtClean="0"/>
              <a:t>i</a:t>
            </a:r>
            <a:r>
              <a:rPr lang="en-US" spc="13" smtClean="0"/>
              <a:t>n</a:t>
            </a:r>
            <a:r>
              <a:rPr lang="en-US" smtClean="0"/>
              <a:t>f</a:t>
            </a:r>
            <a:r>
              <a:rPr lang="en-US" spc="31" smtClean="0"/>
              <a:t>r</a:t>
            </a:r>
            <a:r>
              <a:rPr lang="en-US" spc="-22" smtClean="0"/>
              <a:t>a</a:t>
            </a:r>
            <a:r>
              <a:rPr lang="en-US" spc="-9" smtClean="0"/>
              <a:t>s</a:t>
            </a:r>
            <a:r>
              <a:rPr lang="en-US" spc="-40" smtClean="0"/>
              <a:t>t</a:t>
            </a:r>
            <a:r>
              <a:rPr lang="en-US" spc="31" smtClean="0"/>
              <a:t>r</a:t>
            </a:r>
            <a:r>
              <a:rPr lang="en-US" spc="13" smtClean="0"/>
              <a:t>u</a:t>
            </a:r>
            <a:r>
              <a:rPr lang="en-US" spc="-53" smtClean="0"/>
              <a:t>c</a:t>
            </a:r>
            <a:r>
              <a:rPr lang="en-US" spc="-40" smtClean="0"/>
              <a:t>t</a:t>
            </a:r>
            <a:r>
              <a:rPr lang="en-US" spc="13" smtClean="0"/>
              <a:t>u</a:t>
            </a:r>
            <a:r>
              <a:rPr lang="en-US" spc="31" smtClean="0"/>
              <a:t>r</a:t>
            </a:r>
            <a:r>
              <a:rPr lang="en-US" spc="-9" smtClean="0"/>
              <a:t>e</a:t>
            </a:r>
            <a:r>
              <a:rPr lang="en-US" spc="-128" smtClean="0"/>
              <a:t> </a:t>
            </a:r>
            <a:r>
              <a:rPr lang="en-US" spc="-66" smtClean="0"/>
              <a:t>W</a:t>
            </a:r>
            <a:r>
              <a:rPr lang="en-US" spc="9" smtClean="0"/>
              <a:t>o</a:t>
            </a:r>
            <a:r>
              <a:rPr lang="en-US" spc="31" smtClean="0"/>
              <a:t>r</a:t>
            </a:r>
            <a:r>
              <a:rPr lang="en-US" spc="-4" smtClean="0"/>
              <a:t>k</a:t>
            </a:r>
            <a:r>
              <a:rPr lang="en-US" spc="-9" smtClean="0"/>
              <a:t>s</a:t>
            </a:r>
            <a:r>
              <a:rPr lang="en-US" spc="13" smtClean="0"/>
              <a:t>h</a:t>
            </a:r>
            <a:r>
              <a:rPr lang="en-US" spc="9" smtClean="0"/>
              <a:t>o</a:t>
            </a:r>
            <a:r>
              <a:rPr lang="en-US" smtClean="0"/>
              <a:t>p</a:t>
            </a:r>
            <a:r>
              <a:rPr lang="en-US" spc="-159" smtClean="0"/>
              <a:t> </a:t>
            </a:r>
            <a:r>
              <a:rPr lang="en-US" spc="26" smtClean="0"/>
              <a:t>6</a:t>
            </a:r>
            <a:r>
              <a:rPr lang="en-US" smtClean="0"/>
              <a:t>-</a:t>
            </a:r>
            <a:r>
              <a:rPr lang="en-US" spc="-9" smtClean="0"/>
              <a:t>7</a:t>
            </a:r>
            <a:r>
              <a:rPr lang="en-US" spc="-4" smtClean="0"/>
              <a:t> </a:t>
            </a:r>
            <a:r>
              <a:rPr lang="en-US" smtClean="0"/>
              <a:t>S</a:t>
            </a:r>
            <a:r>
              <a:rPr lang="en-US" spc="-44" smtClean="0"/>
              <a:t>e</a:t>
            </a:r>
            <a:r>
              <a:rPr lang="en-US" spc="13" smtClean="0"/>
              <a:t>p</a:t>
            </a:r>
            <a:r>
              <a:rPr lang="en-US" spc="-40" smtClean="0"/>
              <a:t>t</a:t>
            </a:r>
            <a:r>
              <a:rPr lang="en-US" spc="-53" smtClean="0"/>
              <a:t>e</a:t>
            </a:r>
            <a:r>
              <a:rPr lang="en-US" spc="-49" smtClean="0"/>
              <a:t>m</a:t>
            </a:r>
            <a:r>
              <a:rPr lang="en-US" spc="13" smtClean="0"/>
              <a:t>b</a:t>
            </a:r>
            <a:r>
              <a:rPr lang="en-US" spc="-53" smtClean="0"/>
              <a:t>e</a:t>
            </a:r>
            <a:r>
              <a:rPr lang="en-US" spc="-4" smtClean="0"/>
              <a:t>r</a:t>
            </a:r>
            <a:r>
              <a:rPr lang="en-US" spc="44" smtClean="0"/>
              <a:t> </a:t>
            </a:r>
            <a:r>
              <a:rPr lang="en-US" spc="22" smtClean="0"/>
              <a:t>201</a:t>
            </a:r>
            <a:r>
              <a:rPr lang="en-US" spc="-9" smtClean="0"/>
              <a:t>7</a:t>
            </a:r>
            <a:endParaRPr lang="en-US" spc="-9" dirty="0"/>
          </a:p>
        </p:txBody>
      </p:sp>
      <p:sp>
        <p:nvSpPr>
          <p:cNvPr id="6" name="Holder 6"/>
          <p:cNvSpPr>
            <a:spLocks noGrp="1"/>
          </p:cNvSpPr>
          <p:nvPr>
            <p:ph type="sldNum" sz="quarter" idx="7"/>
          </p:nvPr>
        </p:nvSpPr>
        <p:spPr/>
        <p:txBody>
          <a:bodyPr lIns="0" tIns="0" rIns="0" bIns="0"/>
          <a:lstStyle>
            <a:lvl1pPr>
              <a:defRPr sz="1147" b="0" i="0">
                <a:solidFill>
                  <a:srgbClr val="EDF5F1"/>
                </a:solidFill>
                <a:latin typeface="Calibri"/>
                <a:cs typeface="Calibri"/>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269941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0571" y="910870"/>
            <a:ext cx="11390856" cy="339452"/>
          </a:xfrm>
        </p:spPr>
        <p:txBody>
          <a:bodyPr lIns="0" tIns="0" rIns="0" bIns="0"/>
          <a:lstStyle>
            <a:lvl1pPr>
              <a:defRPr sz="2206" b="0" i="1">
                <a:solidFill>
                  <a:srgbClr val="FEFB00"/>
                </a:solidFill>
                <a:latin typeface="Calibri Light"/>
                <a:cs typeface="Calibri Light"/>
              </a:defRPr>
            </a:lvl1pPr>
          </a:lstStyle>
          <a:p>
            <a:endParaRPr/>
          </a:p>
        </p:txBody>
      </p:sp>
      <p:sp>
        <p:nvSpPr>
          <p:cNvPr id="3" name="Holder 3"/>
          <p:cNvSpPr>
            <a:spLocks noGrp="1"/>
          </p:cNvSpPr>
          <p:nvPr>
            <p:ph type="body" idx="1"/>
          </p:nvPr>
        </p:nvSpPr>
        <p:spPr>
          <a:xfrm>
            <a:off x="1100360" y="1580851"/>
            <a:ext cx="9991281" cy="258084"/>
          </a:xfrm>
        </p:spPr>
        <p:txBody>
          <a:bodyPr lIns="0" tIns="0" rIns="0" bIns="0"/>
          <a:lstStyle>
            <a:lvl1pPr>
              <a:defRPr sz="1677" b="0" i="0">
                <a:solidFill>
                  <a:srgbClr val="E6F1E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47" b="0" i="0">
                <a:solidFill>
                  <a:srgbClr val="EDF5F1"/>
                </a:solidFill>
                <a:latin typeface="Calibri"/>
                <a:cs typeface="Calibri"/>
              </a:defRPr>
            </a:lvl1pPr>
          </a:lstStyle>
          <a:p>
            <a:pPr marL="11206"/>
            <a:r>
              <a:rPr lang="en-US" spc="-44" smtClean="0"/>
              <a:t>L</a:t>
            </a:r>
            <a:r>
              <a:rPr lang="en-US" spc="-26" smtClean="0"/>
              <a:t>IG</a:t>
            </a:r>
            <a:r>
              <a:rPr lang="en-US" spc="31" smtClean="0"/>
              <a:t>O</a:t>
            </a:r>
            <a:r>
              <a:rPr lang="en-US" smtClean="0"/>
              <a:t>-</a:t>
            </a:r>
            <a:r>
              <a:rPr lang="en-US" spc="-26" smtClean="0"/>
              <a:t>G</a:t>
            </a:r>
            <a:r>
              <a:rPr lang="en-US" spc="22" smtClean="0"/>
              <a:t>1701777</a:t>
            </a:r>
            <a:r>
              <a:rPr lang="en-US" smtClean="0"/>
              <a:t>-v1</a:t>
            </a:r>
            <a:endParaRPr lang="en-US" dirty="0"/>
          </a:p>
        </p:txBody>
      </p:sp>
      <p:sp>
        <p:nvSpPr>
          <p:cNvPr id="5" name="Holder 5"/>
          <p:cNvSpPr>
            <a:spLocks noGrp="1"/>
          </p:cNvSpPr>
          <p:nvPr>
            <p:ph type="dt" sz="half" idx="6"/>
          </p:nvPr>
        </p:nvSpPr>
        <p:spPr/>
        <p:txBody>
          <a:bodyPr lIns="0" tIns="0" rIns="0" bIns="0"/>
          <a:lstStyle>
            <a:lvl1pPr>
              <a:defRPr sz="1147" b="0" i="0">
                <a:solidFill>
                  <a:srgbClr val="EDF5F1"/>
                </a:solidFill>
                <a:latin typeface="Calibri"/>
                <a:cs typeface="Calibri"/>
              </a:defRPr>
            </a:lvl1pPr>
          </a:lstStyle>
          <a:p>
            <a:pPr marL="661182" marR="4483" indent="-650536">
              <a:lnSpc>
                <a:spcPts val="1324"/>
              </a:lnSpc>
            </a:pPr>
            <a:r>
              <a:rPr lang="en-US" spc="-44" smtClean="0"/>
              <a:t>N</a:t>
            </a:r>
            <a:r>
              <a:rPr lang="en-US" spc="-9" smtClean="0"/>
              <a:t>S</a:t>
            </a:r>
            <a:r>
              <a:rPr lang="en-US" smtClean="0"/>
              <a:t>F</a:t>
            </a:r>
            <a:r>
              <a:rPr lang="en-US" spc="4" smtClean="0"/>
              <a:t> C</a:t>
            </a:r>
            <a:r>
              <a:rPr lang="en-US" smtClean="0"/>
              <a:t>y</a:t>
            </a:r>
            <a:r>
              <a:rPr lang="en-US" spc="13" smtClean="0"/>
              <a:t>b</a:t>
            </a:r>
            <a:r>
              <a:rPr lang="en-US" spc="-53" smtClean="0"/>
              <a:t>e</a:t>
            </a:r>
            <a:r>
              <a:rPr lang="en-US" spc="31" smtClean="0"/>
              <a:t>r</a:t>
            </a:r>
            <a:r>
              <a:rPr lang="en-US" smtClean="0"/>
              <a:t>i</a:t>
            </a:r>
            <a:r>
              <a:rPr lang="en-US" spc="13" smtClean="0"/>
              <a:t>n</a:t>
            </a:r>
            <a:r>
              <a:rPr lang="en-US" smtClean="0"/>
              <a:t>f</a:t>
            </a:r>
            <a:r>
              <a:rPr lang="en-US" spc="31" smtClean="0"/>
              <a:t>r</a:t>
            </a:r>
            <a:r>
              <a:rPr lang="en-US" spc="-22" smtClean="0"/>
              <a:t>a</a:t>
            </a:r>
            <a:r>
              <a:rPr lang="en-US" spc="-9" smtClean="0"/>
              <a:t>s</a:t>
            </a:r>
            <a:r>
              <a:rPr lang="en-US" spc="-40" smtClean="0"/>
              <a:t>t</a:t>
            </a:r>
            <a:r>
              <a:rPr lang="en-US" spc="31" smtClean="0"/>
              <a:t>r</a:t>
            </a:r>
            <a:r>
              <a:rPr lang="en-US" spc="13" smtClean="0"/>
              <a:t>u</a:t>
            </a:r>
            <a:r>
              <a:rPr lang="en-US" spc="-53" smtClean="0"/>
              <a:t>c</a:t>
            </a:r>
            <a:r>
              <a:rPr lang="en-US" spc="-40" smtClean="0"/>
              <a:t>t</a:t>
            </a:r>
            <a:r>
              <a:rPr lang="en-US" spc="13" smtClean="0"/>
              <a:t>u</a:t>
            </a:r>
            <a:r>
              <a:rPr lang="en-US" spc="31" smtClean="0"/>
              <a:t>r</a:t>
            </a:r>
            <a:r>
              <a:rPr lang="en-US" spc="-9" smtClean="0"/>
              <a:t>e</a:t>
            </a:r>
            <a:r>
              <a:rPr lang="en-US" spc="-128" smtClean="0"/>
              <a:t> </a:t>
            </a:r>
            <a:r>
              <a:rPr lang="en-US" spc="-66" smtClean="0"/>
              <a:t>W</a:t>
            </a:r>
            <a:r>
              <a:rPr lang="en-US" spc="9" smtClean="0"/>
              <a:t>o</a:t>
            </a:r>
            <a:r>
              <a:rPr lang="en-US" spc="31" smtClean="0"/>
              <a:t>r</a:t>
            </a:r>
            <a:r>
              <a:rPr lang="en-US" spc="-4" smtClean="0"/>
              <a:t>k</a:t>
            </a:r>
            <a:r>
              <a:rPr lang="en-US" spc="-9" smtClean="0"/>
              <a:t>s</a:t>
            </a:r>
            <a:r>
              <a:rPr lang="en-US" spc="13" smtClean="0"/>
              <a:t>h</a:t>
            </a:r>
            <a:r>
              <a:rPr lang="en-US" spc="9" smtClean="0"/>
              <a:t>o</a:t>
            </a:r>
            <a:r>
              <a:rPr lang="en-US" smtClean="0"/>
              <a:t>p</a:t>
            </a:r>
            <a:r>
              <a:rPr lang="en-US" spc="-159" smtClean="0"/>
              <a:t> </a:t>
            </a:r>
            <a:r>
              <a:rPr lang="en-US" spc="26" smtClean="0"/>
              <a:t>6</a:t>
            </a:r>
            <a:r>
              <a:rPr lang="en-US" smtClean="0"/>
              <a:t>-</a:t>
            </a:r>
            <a:r>
              <a:rPr lang="en-US" spc="-9" smtClean="0"/>
              <a:t>7</a:t>
            </a:r>
            <a:r>
              <a:rPr lang="en-US" spc="-4" smtClean="0"/>
              <a:t> </a:t>
            </a:r>
            <a:r>
              <a:rPr lang="en-US" smtClean="0"/>
              <a:t>S</a:t>
            </a:r>
            <a:r>
              <a:rPr lang="en-US" spc="-44" smtClean="0"/>
              <a:t>e</a:t>
            </a:r>
            <a:r>
              <a:rPr lang="en-US" spc="13" smtClean="0"/>
              <a:t>p</a:t>
            </a:r>
            <a:r>
              <a:rPr lang="en-US" spc="-40" smtClean="0"/>
              <a:t>t</a:t>
            </a:r>
            <a:r>
              <a:rPr lang="en-US" spc="-53" smtClean="0"/>
              <a:t>e</a:t>
            </a:r>
            <a:r>
              <a:rPr lang="en-US" spc="-49" smtClean="0"/>
              <a:t>m</a:t>
            </a:r>
            <a:r>
              <a:rPr lang="en-US" spc="13" smtClean="0"/>
              <a:t>b</a:t>
            </a:r>
            <a:r>
              <a:rPr lang="en-US" spc="-53" smtClean="0"/>
              <a:t>e</a:t>
            </a:r>
            <a:r>
              <a:rPr lang="en-US" spc="-4" smtClean="0"/>
              <a:t>r</a:t>
            </a:r>
            <a:r>
              <a:rPr lang="en-US" spc="44" smtClean="0"/>
              <a:t> </a:t>
            </a:r>
            <a:r>
              <a:rPr lang="en-US" spc="22" smtClean="0"/>
              <a:t>201</a:t>
            </a:r>
            <a:r>
              <a:rPr lang="en-US" spc="-9" smtClean="0"/>
              <a:t>7</a:t>
            </a:r>
            <a:endParaRPr lang="en-US" spc="-9" dirty="0"/>
          </a:p>
        </p:txBody>
      </p:sp>
      <p:sp>
        <p:nvSpPr>
          <p:cNvPr id="6" name="Holder 6"/>
          <p:cNvSpPr>
            <a:spLocks noGrp="1"/>
          </p:cNvSpPr>
          <p:nvPr>
            <p:ph type="sldNum" sz="quarter" idx="7"/>
          </p:nvPr>
        </p:nvSpPr>
        <p:spPr/>
        <p:txBody>
          <a:bodyPr lIns="0" tIns="0" rIns="0" bIns="0"/>
          <a:lstStyle>
            <a:lvl1pPr>
              <a:defRPr sz="1147" b="0" i="0">
                <a:solidFill>
                  <a:srgbClr val="EDF5F1"/>
                </a:solidFill>
                <a:latin typeface="Calibri"/>
                <a:cs typeface="Calibri"/>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165809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0571" y="910870"/>
            <a:ext cx="11390856" cy="339452"/>
          </a:xfrm>
        </p:spPr>
        <p:txBody>
          <a:bodyPr lIns="0" tIns="0" rIns="0" bIns="0"/>
          <a:lstStyle>
            <a:lvl1pPr>
              <a:defRPr sz="2206" b="0" i="1">
                <a:solidFill>
                  <a:srgbClr val="FEFB0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923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923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47" b="0" i="0">
                <a:solidFill>
                  <a:srgbClr val="EDF5F1"/>
                </a:solidFill>
                <a:latin typeface="Calibri"/>
                <a:cs typeface="Calibri"/>
              </a:defRPr>
            </a:lvl1pPr>
          </a:lstStyle>
          <a:p>
            <a:pPr marL="11206"/>
            <a:r>
              <a:rPr lang="en-US" spc="-44" smtClean="0"/>
              <a:t>L</a:t>
            </a:r>
            <a:r>
              <a:rPr lang="en-US" spc="-26" smtClean="0"/>
              <a:t>IG</a:t>
            </a:r>
            <a:r>
              <a:rPr lang="en-US" spc="31" smtClean="0"/>
              <a:t>O</a:t>
            </a:r>
            <a:r>
              <a:rPr lang="en-US" smtClean="0"/>
              <a:t>-</a:t>
            </a:r>
            <a:r>
              <a:rPr lang="en-US" spc="-26" smtClean="0"/>
              <a:t>G</a:t>
            </a:r>
            <a:r>
              <a:rPr lang="en-US" spc="22" smtClean="0"/>
              <a:t>1701777</a:t>
            </a:r>
            <a:r>
              <a:rPr lang="en-US" smtClean="0"/>
              <a:t>-v1</a:t>
            </a:r>
            <a:endParaRPr lang="en-US" dirty="0"/>
          </a:p>
        </p:txBody>
      </p:sp>
      <p:sp>
        <p:nvSpPr>
          <p:cNvPr id="6" name="Holder 6"/>
          <p:cNvSpPr>
            <a:spLocks noGrp="1"/>
          </p:cNvSpPr>
          <p:nvPr>
            <p:ph type="dt" sz="half" idx="6"/>
          </p:nvPr>
        </p:nvSpPr>
        <p:spPr/>
        <p:txBody>
          <a:bodyPr lIns="0" tIns="0" rIns="0" bIns="0"/>
          <a:lstStyle>
            <a:lvl1pPr>
              <a:defRPr sz="1147" b="0" i="0">
                <a:solidFill>
                  <a:srgbClr val="EDF5F1"/>
                </a:solidFill>
                <a:latin typeface="Calibri"/>
                <a:cs typeface="Calibri"/>
              </a:defRPr>
            </a:lvl1pPr>
          </a:lstStyle>
          <a:p>
            <a:pPr marL="661182" marR="4483" indent="-650536">
              <a:lnSpc>
                <a:spcPts val="1324"/>
              </a:lnSpc>
            </a:pPr>
            <a:r>
              <a:rPr lang="en-US" spc="-44" smtClean="0"/>
              <a:t>N</a:t>
            </a:r>
            <a:r>
              <a:rPr lang="en-US" spc="-9" smtClean="0"/>
              <a:t>S</a:t>
            </a:r>
            <a:r>
              <a:rPr lang="en-US" smtClean="0"/>
              <a:t>F</a:t>
            </a:r>
            <a:r>
              <a:rPr lang="en-US" spc="4" smtClean="0"/>
              <a:t> C</a:t>
            </a:r>
            <a:r>
              <a:rPr lang="en-US" smtClean="0"/>
              <a:t>y</a:t>
            </a:r>
            <a:r>
              <a:rPr lang="en-US" spc="13" smtClean="0"/>
              <a:t>b</a:t>
            </a:r>
            <a:r>
              <a:rPr lang="en-US" spc="-53" smtClean="0"/>
              <a:t>e</a:t>
            </a:r>
            <a:r>
              <a:rPr lang="en-US" spc="31" smtClean="0"/>
              <a:t>r</a:t>
            </a:r>
            <a:r>
              <a:rPr lang="en-US" smtClean="0"/>
              <a:t>i</a:t>
            </a:r>
            <a:r>
              <a:rPr lang="en-US" spc="13" smtClean="0"/>
              <a:t>n</a:t>
            </a:r>
            <a:r>
              <a:rPr lang="en-US" smtClean="0"/>
              <a:t>f</a:t>
            </a:r>
            <a:r>
              <a:rPr lang="en-US" spc="31" smtClean="0"/>
              <a:t>r</a:t>
            </a:r>
            <a:r>
              <a:rPr lang="en-US" spc="-22" smtClean="0"/>
              <a:t>a</a:t>
            </a:r>
            <a:r>
              <a:rPr lang="en-US" spc="-9" smtClean="0"/>
              <a:t>s</a:t>
            </a:r>
            <a:r>
              <a:rPr lang="en-US" spc="-40" smtClean="0"/>
              <a:t>t</a:t>
            </a:r>
            <a:r>
              <a:rPr lang="en-US" spc="31" smtClean="0"/>
              <a:t>r</a:t>
            </a:r>
            <a:r>
              <a:rPr lang="en-US" spc="13" smtClean="0"/>
              <a:t>u</a:t>
            </a:r>
            <a:r>
              <a:rPr lang="en-US" spc="-53" smtClean="0"/>
              <a:t>c</a:t>
            </a:r>
            <a:r>
              <a:rPr lang="en-US" spc="-40" smtClean="0"/>
              <a:t>t</a:t>
            </a:r>
            <a:r>
              <a:rPr lang="en-US" spc="13" smtClean="0"/>
              <a:t>u</a:t>
            </a:r>
            <a:r>
              <a:rPr lang="en-US" spc="31" smtClean="0"/>
              <a:t>r</a:t>
            </a:r>
            <a:r>
              <a:rPr lang="en-US" spc="-9" smtClean="0"/>
              <a:t>e</a:t>
            </a:r>
            <a:r>
              <a:rPr lang="en-US" spc="-128" smtClean="0"/>
              <a:t> </a:t>
            </a:r>
            <a:r>
              <a:rPr lang="en-US" spc="-66" smtClean="0"/>
              <a:t>W</a:t>
            </a:r>
            <a:r>
              <a:rPr lang="en-US" spc="9" smtClean="0"/>
              <a:t>o</a:t>
            </a:r>
            <a:r>
              <a:rPr lang="en-US" spc="31" smtClean="0"/>
              <a:t>r</a:t>
            </a:r>
            <a:r>
              <a:rPr lang="en-US" spc="-4" smtClean="0"/>
              <a:t>k</a:t>
            </a:r>
            <a:r>
              <a:rPr lang="en-US" spc="-9" smtClean="0"/>
              <a:t>s</a:t>
            </a:r>
            <a:r>
              <a:rPr lang="en-US" spc="13" smtClean="0"/>
              <a:t>h</a:t>
            </a:r>
            <a:r>
              <a:rPr lang="en-US" spc="9" smtClean="0"/>
              <a:t>o</a:t>
            </a:r>
            <a:r>
              <a:rPr lang="en-US" smtClean="0"/>
              <a:t>p</a:t>
            </a:r>
            <a:r>
              <a:rPr lang="en-US" spc="-159" smtClean="0"/>
              <a:t> </a:t>
            </a:r>
            <a:r>
              <a:rPr lang="en-US" spc="26" smtClean="0"/>
              <a:t>6</a:t>
            </a:r>
            <a:r>
              <a:rPr lang="en-US" smtClean="0"/>
              <a:t>-</a:t>
            </a:r>
            <a:r>
              <a:rPr lang="en-US" spc="-9" smtClean="0"/>
              <a:t>7</a:t>
            </a:r>
            <a:r>
              <a:rPr lang="en-US" spc="-4" smtClean="0"/>
              <a:t> </a:t>
            </a:r>
            <a:r>
              <a:rPr lang="en-US" smtClean="0"/>
              <a:t>S</a:t>
            </a:r>
            <a:r>
              <a:rPr lang="en-US" spc="-44" smtClean="0"/>
              <a:t>e</a:t>
            </a:r>
            <a:r>
              <a:rPr lang="en-US" spc="13" smtClean="0"/>
              <a:t>p</a:t>
            </a:r>
            <a:r>
              <a:rPr lang="en-US" spc="-40" smtClean="0"/>
              <a:t>t</a:t>
            </a:r>
            <a:r>
              <a:rPr lang="en-US" spc="-53" smtClean="0"/>
              <a:t>e</a:t>
            </a:r>
            <a:r>
              <a:rPr lang="en-US" spc="-49" smtClean="0"/>
              <a:t>m</a:t>
            </a:r>
            <a:r>
              <a:rPr lang="en-US" spc="13" smtClean="0"/>
              <a:t>b</a:t>
            </a:r>
            <a:r>
              <a:rPr lang="en-US" spc="-53" smtClean="0"/>
              <a:t>e</a:t>
            </a:r>
            <a:r>
              <a:rPr lang="en-US" spc="-4" smtClean="0"/>
              <a:t>r</a:t>
            </a:r>
            <a:r>
              <a:rPr lang="en-US" spc="44" smtClean="0"/>
              <a:t> </a:t>
            </a:r>
            <a:r>
              <a:rPr lang="en-US" spc="22" smtClean="0"/>
              <a:t>201</a:t>
            </a:r>
            <a:r>
              <a:rPr lang="en-US" spc="-9" smtClean="0"/>
              <a:t>7</a:t>
            </a:r>
            <a:endParaRPr lang="en-US" spc="-9" dirty="0"/>
          </a:p>
        </p:txBody>
      </p:sp>
      <p:sp>
        <p:nvSpPr>
          <p:cNvPr id="7" name="Holder 7"/>
          <p:cNvSpPr>
            <a:spLocks noGrp="1"/>
          </p:cNvSpPr>
          <p:nvPr>
            <p:ph type="sldNum" sz="quarter" idx="7"/>
          </p:nvPr>
        </p:nvSpPr>
        <p:spPr/>
        <p:txBody>
          <a:bodyPr lIns="0" tIns="0" rIns="0" bIns="0"/>
          <a:lstStyle>
            <a:lvl1pPr>
              <a:defRPr sz="1147" b="0" i="0">
                <a:solidFill>
                  <a:srgbClr val="EDF5F1"/>
                </a:solidFill>
                <a:latin typeface="Calibri"/>
                <a:cs typeface="Calibri"/>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153061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0571" y="910870"/>
            <a:ext cx="11390856" cy="339452"/>
          </a:xfrm>
        </p:spPr>
        <p:txBody>
          <a:bodyPr lIns="0" tIns="0" rIns="0" bIns="0"/>
          <a:lstStyle>
            <a:lvl1pPr>
              <a:defRPr sz="2206" b="0" i="1">
                <a:solidFill>
                  <a:srgbClr val="FEFB0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defRPr sz="1147" b="0" i="0">
                <a:solidFill>
                  <a:srgbClr val="EDF5F1"/>
                </a:solidFill>
                <a:latin typeface="Calibri"/>
                <a:cs typeface="Calibri"/>
              </a:defRPr>
            </a:lvl1pPr>
          </a:lstStyle>
          <a:p>
            <a:pPr marL="11206"/>
            <a:r>
              <a:rPr lang="en-US" spc="-44" smtClean="0"/>
              <a:t>L</a:t>
            </a:r>
            <a:r>
              <a:rPr lang="en-US" spc="-26" smtClean="0"/>
              <a:t>IG</a:t>
            </a:r>
            <a:r>
              <a:rPr lang="en-US" spc="31" smtClean="0"/>
              <a:t>O</a:t>
            </a:r>
            <a:r>
              <a:rPr lang="en-US" smtClean="0"/>
              <a:t>-</a:t>
            </a:r>
            <a:r>
              <a:rPr lang="en-US" spc="-26" smtClean="0"/>
              <a:t>G</a:t>
            </a:r>
            <a:r>
              <a:rPr lang="en-US" spc="22" smtClean="0"/>
              <a:t>1701777</a:t>
            </a:r>
            <a:r>
              <a:rPr lang="en-US" smtClean="0"/>
              <a:t>-v1</a:t>
            </a:r>
            <a:endParaRPr lang="en-US" dirty="0"/>
          </a:p>
        </p:txBody>
      </p:sp>
      <p:sp>
        <p:nvSpPr>
          <p:cNvPr id="4" name="Holder 4"/>
          <p:cNvSpPr>
            <a:spLocks noGrp="1"/>
          </p:cNvSpPr>
          <p:nvPr>
            <p:ph type="dt" sz="half" idx="6"/>
          </p:nvPr>
        </p:nvSpPr>
        <p:spPr/>
        <p:txBody>
          <a:bodyPr lIns="0" tIns="0" rIns="0" bIns="0"/>
          <a:lstStyle>
            <a:lvl1pPr>
              <a:defRPr sz="1147" b="0" i="0">
                <a:solidFill>
                  <a:srgbClr val="EDF5F1"/>
                </a:solidFill>
                <a:latin typeface="Calibri"/>
                <a:cs typeface="Calibri"/>
              </a:defRPr>
            </a:lvl1pPr>
          </a:lstStyle>
          <a:p>
            <a:pPr marL="661182" marR="4483" indent="-650536">
              <a:lnSpc>
                <a:spcPts val="1324"/>
              </a:lnSpc>
            </a:pPr>
            <a:r>
              <a:rPr lang="en-US" spc="-44" smtClean="0"/>
              <a:t>N</a:t>
            </a:r>
            <a:r>
              <a:rPr lang="en-US" spc="-9" smtClean="0"/>
              <a:t>S</a:t>
            </a:r>
            <a:r>
              <a:rPr lang="en-US" smtClean="0"/>
              <a:t>F</a:t>
            </a:r>
            <a:r>
              <a:rPr lang="en-US" spc="4" smtClean="0"/>
              <a:t> C</a:t>
            </a:r>
            <a:r>
              <a:rPr lang="en-US" smtClean="0"/>
              <a:t>y</a:t>
            </a:r>
            <a:r>
              <a:rPr lang="en-US" spc="13" smtClean="0"/>
              <a:t>b</a:t>
            </a:r>
            <a:r>
              <a:rPr lang="en-US" spc="-53" smtClean="0"/>
              <a:t>e</a:t>
            </a:r>
            <a:r>
              <a:rPr lang="en-US" spc="31" smtClean="0"/>
              <a:t>r</a:t>
            </a:r>
            <a:r>
              <a:rPr lang="en-US" smtClean="0"/>
              <a:t>i</a:t>
            </a:r>
            <a:r>
              <a:rPr lang="en-US" spc="13" smtClean="0"/>
              <a:t>n</a:t>
            </a:r>
            <a:r>
              <a:rPr lang="en-US" smtClean="0"/>
              <a:t>f</a:t>
            </a:r>
            <a:r>
              <a:rPr lang="en-US" spc="31" smtClean="0"/>
              <a:t>r</a:t>
            </a:r>
            <a:r>
              <a:rPr lang="en-US" spc="-22" smtClean="0"/>
              <a:t>a</a:t>
            </a:r>
            <a:r>
              <a:rPr lang="en-US" spc="-9" smtClean="0"/>
              <a:t>s</a:t>
            </a:r>
            <a:r>
              <a:rPr lang="en-US" spc="-40" smtClean="0"/>
              <a:t>t</a:t>
            </a:r>
            <a:r>
              <a:rPr lang="en-US" spc="31" smtClean="0"/>
              <a:t>r</a:t>
            </a:r>
            <a:r>
              <a:rPr lang="en-US" spc="13" smtClean="0"/>
              <a:t>u</a:t>
            </a:r>
            <a:r>
              <a:rPr lang="en-US" spc="-53" smtClean="0"/>
              <a:t>c</a:t>
            </a:r>
            <a:r>
              <a:rPr lang="en-US" spc="-40" smtClean="0"/>
              <a:t>t</a:t>
            </a:r>
            <a:r>
              <a:rPr lang="en-US" spc="13" smtClean="0"/>
              <a:t>u</a:t>
            </a:r>
            <a:r>
              <a:rPr lang="en-US" spc="31" smtClean="0"/>
              <a:t>r</a:t>
            </a:r>
            <a:r>
              <a:rPr lang="en-US" spc="-9" smtClean="0"/>
              <a:t>e</a:t>
            </a:r>
            <a:r>
              <a:rPr lang="en-US" spc="-128" smtClean="0"/>
              <a:t> </a:t>
            </a:r>
            <a:r>
              <a:rPr lang="en-US" spc="-66" smtClean="0"/>
              <a:t>W</a:t>
            </a:r>
            <a:r>
              <a:rPr lang="en-US" spc="9" smtClean="0"/>
              <a:t>o</a:t>
            </a:r>
            <a:r>
              <a:rPr lang="en-US" spc="31" smtClean="0"/>
              <a:t>r</a:t>
            </a:r>
            <a:r>
              <a:rPr lang="en-US" spc="-4" smtClean="0"/>
              <a:t>k</a:t>
            </a:r>
            <a:r>
              <a:rPr lang="en-US" spc="-9" smtClean="0"/>
              <a:t>s</a:t>
            </a:r>
            <a:r>
              <a:rPr lang="en-US" spc="13" smtClean="0"/>
              <a:t>h</a:t>
            </a:r>
            <a:r>
              <a:rPr lang="en-US" spc="9" smtClean="0"/>
              <a:t>o</a:t>
            </a:r>
            <a:r>
              <a:rPr lang="en-US" smtClean="0"/>
              <a:t>p</a:t>
            </a:r>
            <a:r>
              <a:rPr lang="en-US" spc="-159" smtClean="0"/>
              <a:t> </a:t>
            </a:r>
            <a:r>
              <a:rPr lang="en-US" spc="26" smtClean="0"/>
              <a:t>6</a:t>
            </a:r>
            <a:r>
              <a:rPr lang="en-US" smtClean="0"/>
              <a:t>-</a:t>
            </a:r>
            <a:r>
              <a:rPr lang="en-US" spc="-9" smtClean="0"/>
              <a:t>7</a:t>
            </a:r>
            <a:r>
              <a:rPr lang="en-US" spc="-4" smtClean="0"/>
              <a:t> </a:t>
            </a:r>
            <a:r>
              <a:rPr lang="en-US" smtClean="0"/>
              <a:t>S</a:t>
            </a:r>
            <a:r>
              <a:rPr lang="en-US" spc="-44" smtClean="0"/>
              <a:t>e</a:t>
            </a:r>
            <a:r>
              <a:rPr lang="en-US" spc="13" smtClean="0"/>
              <a:t>p</a:t>
            </a:r>
            <a:r>
              <a:rPr lang="en-US" spc="-40" smtClean="0"/>
              <a:t>t</a:t>
            </a:r>
            <a:r>
              <a:rPr lang="en-US" spc="-53" smtClean="0"/>
              <a:t>e</a:t>
            </a:r>
            <a:r>
              <a:rPr lang="en-US" spc="-49" smtClean="0"/>
              <a:t>m</a:t>
            </a:r>
            <a:r>
              <a:rPr lang="en-US" spc="13" smtClean="0"/>
              <a:t>b</a:t>
            </a:r>
            <a:r>
              <a:rPr lang="en-US" spc="-53" smtClean="0"/>
              <a:t>e</a:t>
            </a:r>
            <a:r>
              <a:rPr lang="en-US" spc="-4" smtClean="0"/>
              <a:t>r</a:t>
            </a:r>
            <a:r>
              <a:rPr lang="en-US" spc="44" smtClean="0"/>
              <a:t> </a:t>
            </a:r>
            <a:r>
              <a:rPr lang="en-US" spc="22" smtClean="0"/>
              <a:t>201</a:t>
            </a:r>
            <a:r>
              <a:rPr lang="en-US" spc="-9" smtClean="0"/>
              <a:t>7</a:t>
            </a:r>
            <a:endParaRPr lang="en-US" spc="-9" dirty="0"/>
          </a:p>
        </p:txBody>
      </p:sp>
      <p:sp>
        <p:nvSpPr>
          <p:cNvPr id="5" name="Holder 5"/>
          <p:cNvSpPr>
            <a:spLocks noGrp="1"/>
          </p:cNvSpPr>
          <p:nvPr>
            <p:ph type="sldNum" sz="quarter" idx="7"/>
          </p:nvPr>
        </p:nvSpPr>
        <p:spPr/>
        <p:txBody>
          <a:bodyPr lIns="0" tIns="0" rIns="0" bIns="0"/>
          <a:lstStyle>
            <a:lvl1pPr>
              <a:defRPr sz="1147" b="0" i="0">
                <a:solidFill>
                  <a:srgbClr val="EDF5F1"/>
                </a:solidFill>
                <a:latin typeface="Calibri"/>
                <a:cs typeface="Calibri"/>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407906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47" b="0" i="0">
                <a:solidFill>
                  <a:srgbClr val="EDF5F1"/>
                </a:solidFill>
                <a:latin typeface="Calibri"/>
                <a:cs typeface="Calibri"/>
              </a:defRPr>
            </a:lvl1pPr>
          </a:lstStyle>
          <a:p>
            <a:pPr marL="11206"/>
            <a:r>
              <a:rPr lang="en-US" spc="-44" smtClean="0"/>
              <a:t>L</a:t>
            </a:r>
            <a:r>
              <a:rPr lang="en-US" spc="-26" smtClean="0"/>
              <a:t>IG</a:t>
            </a:r>
            <a:r>
              <a:rPr lang="en-US" spc="31" smtClean="0"/>
              <a:t>O</a:t>
            </a:r>
            <a:r>
              <a:rPr lang="en-US" smtClean="0"/>
              <a:t>-</a:t>
            </a:r>
            <a:r>
              <a:rPr lang="en-US" spc="-26" smtClean="0"/>
              <a:t>G</a:t>
            </a:r>
            <a:r>
              <a:rPr lang="en-US" spc="22" smtClean="0"/>
              <a:t>1701777</a:t>
            </a:r>
            <a:r>
              <a:rPr lang="en-US" smtClean="0"/>
              <a:t>-v1</a:t>
            </a:r>
            <a:endParaRPr lang="en-US" dirty="0"/>
          </a:p>
        </p:txBody>
      </p:sp>
      <p:sp>
        <p:nvSpPr>
          <p:cNvPr id="3" name="Holder 3"/>
          <p:cNvSpPr>
            <a:spLocks noGrp="1"/>
          </p:cNvSpPr>
          <p:nvPr>
            <p:ph type="dt" sz="half" idx="6"/>
          </p:nvPr>
        </p:nvSpPr>
        <p:spPr/>
        <p:txBody>
          <a:bodyPr lIns="0" tIns="0" rIns="0" bIns="0"/>
          <a:lstStyle>
            <a:lvl1pPr>
              <a:defRPr sz="1147" b="0" i="0">
                <a:solidFill>
                  <a:srgbClr val="EDF5F1"/>
                </a:solidFill>
                <a:latin typeface="Calibri"/>
                <a:cs typeface="Calibri"/>
              </a:defRPr>
            </a:lvl1pPr>
          </a:lstStyle>
          <a:p>
            <a:pPr marL="661182" marR="4483" indent="-650536">
              <a:lnSpc>
                <a:spcPts val="1324"/>
              </a:lnSpc>
            </a:pPr>
            <a:r>
              <a:rPr lang="en-US" spc="-44" smtClean="0"/>
              <a:t>N</a:t>
            </a:r>
            <a:r>
              <a:rPr lang="en-US" spc="-9" smtClean="0"/>
              <a:t>S</a:t>
            </a:r>
            <a:r>
              <a:rPr lang="en-US" smtClean="0"/>
              <a:t>F</a:t>
            </a:r>
            <a:r>
              <a:rPr lang="en-US" spc="4" smtClean="0"/>
              <a:t> C</a:t>
            </a:r>
            <a:r>
              <a:rPr lang="en-US" smtClean="0"/>
              <a:t>y</a:t>
            </a:r>
            <a:r>
              <a:rPr lang="en-US" spc="13" smtClean="0"/>
              <a:t>b</a:t>
            </a:r>
            <a:r>
              <a:rPr lang="en-US" spc="-53" smtClean="0"/>
              <a:t>e</a:t>
            </a:r>
            <a:r>
              <a:rPr lang="en-US" spc="31" smtClean="0"/>
              <a:t>r</a:t>
            </a:r>
            <a:r>
              <a:rPr lang="en-US" smtClean="0"/>
              <a:t>i</a:t>
            </a:r>
            <a:r>
              <a:rPr lang="en-US" spc="13" smtClean="0"/>
              <a:t>n</a:t>
            </a:r>
            <a:r>
              <a:rPr lang="en-US" smtClean="0"/>
              <a:t>f</a:t>
            </a:r>
            <a:r>
              <a:rPr lang="en-US" spc="31" smtClean="0"/>
              <a:t>r</a:t>
            </a:r>
            <a:r>
              <a:rPr lang="en-US" spc="-22" smtClean="0"/>
              <a:t>a</a:t>
            </a:r>
            <a:r>
              <a:rPr lang="en-US" spc="-9" smtClean="0"/>
              <a:t>s</a:t>
            </a:r>
            <a:r>
              <a:rPr lang="en-US" spc="-40" smtClean="0"/>
              <a:t>t</a:t>
            </a:r>
            <a:r>
              <a:rPr lang="en-US" spc="31" smtClean="0"/>
              <a:t>r</a:t>
            </a:r>
            <a:r>
              <a:rPr lang="en-US" spc="13" smtClean="0"/>
              <a:t>u</a:t>
            </a:r>
            <a:r>
              <a:rPr lang="en-US" spc="-53" smtClean="0"/>
              <a:t>c</a:t>
            </a:r>
            <a:r>
              <a:rPr lang="en-US" spc="-40" smtClean="0"/>
              <a:t>t</a:t>
            </a:r>
            <a:r>
              <a:rPr lang="en-US" spc="13" smtClean="0"/>
              <a:t>u</a:t>
            </a:r>
            <a:r>
              <a:rPr lang="en-US" spc="31" smtClean="0"/>
              <a:t>r</a:t>
            </a:r>
            <a:r>
              <a:rPr lang="en-US" spc="-9" smtClean="0"/>
              <a:t>e</a:t>
            </a:r>
            <a:r>
              <a:rPr lang="en-US" spc="-128" smtClean="0"/>
              <a:t> </a:t>
            </a:r>
            <a:r>
              <a:rPr lang="en-US" spc="-66" smtClean="0"/>
              <a:t>W</a:t>
            </a:r>
            <a:r>
              <a:rPr lang="en-US" spc="9" smtClean="0"/>
              <a:t>o</a:t>
            </a:r>
            <a:r>
              <a:rPr lang="en-US" spc="31" smtClean="0"/>
              <a:t>r</a:t>
            </a:r>
            <a:r>
              <a:rPr lang="en-US" spc="-4" smtClean="0"/>
              <a:t>k</a:t>
            </a:r>
            <a:r>
              <a:rPr lang="en-US" spc="-9" smtClean="0"/>
              <a:t>s</a:t>
            </a:r>
            <a:r>
              <a:rPr lang="en-US" spc="13" smtClean="0"/>
              <a:t>h</a:t>
            </a:r>
            <a:r>
              <a:rPr lang="en-US" spc="9" smtClean="0"/>
              <a:t>o</a:t>
            </a:r>
            <a:r>
              <a:rPr lang="en-US" smtClean="0"/>
              <a:t>p</a:t>
            </a:r>
            <a:r>
              <a:rPr lang="en-US" spc="-159" smtClean="0"/>
              <a:t> </a:t>
            </a:r>
            <a:r>
              <a:rPr lang="en-US" spc="26" smtClean="0"/>
              <a:t>6</a:t>
            </a:r>
            <a:r>
              <a:rPr lang="en-US" smtClean="0"/>
              <a:t>-</a:t>
            </a:r>
            <a:r>
              <a:rPr lang="en-US" spc="-9" smtClean="0"/>
              <a:t>7</a:t>
            </a:r>
            <a:r>
              <a:rPr lang="en-US" spc="-4" smtClean="0"/>
              <a:t> </a:t>
            </a:r>
            <a:r>
              <a:rPr lang="en-US" smtClean="0"/>
              <a:t>S</a:t>
            </a:r>
            <a:r>
              <a:rPr lang="en-US" spc="-44" smtClean="0"/>
              <a:t>e</a:t>
            </a:r>
            <a:r>
              <a:rPr lang="en-US" spc="13" smtClean="0"/>
              <a:t>p</a:t>
            </a:r>
            <a:r>
              <a:rPr lang="en-US" spc="-40" smtClean="0"/>
              <a:t>t</a:t>
            </a:r>
            <a:r>
              <a:rPr lang="en-US" spc="-53" smtClean="0"/>
              <a:t>e</a:t>
            </a:r>
            <a:r>
              <a:rPr lang="en-US" spc="-49" smtClean="0"/>
              <a:t>m</a:t>
            </a:r>
            <a:r>
              <a:rPr lang="en-US" spc="13" smtClean="0"/>
              <a:t>b</a:t>
            </a:r>
            <a:r>
              <a:rPr lang="en-US" spc="-53" smtClean="0"/>
              <a:t>e</a:t>
            </a:r>
            <a:r>
              <a:rPr lang="en-US" spc="-4" smtClean="0"/>
              <a:t>r</a:t>
            </a:r>
            <a:r>
              <a:rPr lang="en-US" spc="44" smtClean="0"/>
              <a:t> </a:t>
            </a:r>
            <a:r>
              <a:rPr lang="en-US" spc="22" smtClean="0"/>
              <a:t>201</a:t>
            </a:r>
            <a:r>
              <a:rPr lang="en-US" spc="-9" smtClean="0"/>
              <a:t>7</a:t>
            </a:r>
            <a:endParaRPr lang="en-US" spc="-9" dirty="0"/>
          </a:p>
        </p:txBody>
      </p:sp>
      <p:sp>
        <p:nvSpPr>
          <p:cNvPr id="4" name="Holder 4"/>
          <p:cNvSpPr>
            <a:spLocks noGrp="1"/>
          </p:cNvSpPr>
          <p:nvPr>
            <p:ph type="sldNum" sz="quarter" idx="7"/>
          </p:nvPr>
        </p:nvSpPr>
        <p:spPr/>
        <p:txBody>
          <a:bodyPr lIns="0" tIns="0" rIns="0" bIns="0"/>
          <a:lstStyle>
            <a:lvl1pPr>
              <a:defRPr sz="1147" b="0" i="0">
                <a:solidFill>
                  <a:srgbClr val="EDF5F1"/>
                </a:solidFill>
                <a:latin typeface="Calibri"/>
                <a:cs typeface="Calibri"/>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3465962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1"/>
            <a:ext cx="914400" cy="704137"/>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10541000" y="1"/>
            <a:ext cx="1651000" cy="361951"/>
          </a:xfrm>
          <a:prstGeom prst="rect">
            <a:avLst/>
          </a:prstGeom>
          <a:blipFill>
            <a:blip r:embed="rId4" cstate="print"/>
            <a:stretch>
              <a:fillRect/>
            </a:stretch>
          </a:blipFill>
        </p:spPr>
        <p:txBody>
          <a:bodyPr wrap="square" lIns="0" tIns="0" rIns="0" bIns="0" rtlCol="0"/>
          <a:lstStyle/>
          <a:p>
            <a:endParaRPr sz="1800"/>
          </a:p>
        </p:txBody>
      </p:sp>
      <p:sp>
        <p:nvSpPr>
          <p:cNvPr id="19" name="bk object 19"/>
          <p:cNvSpPr/>
          <p:nvPr/>
        </p:nvSpPr>
        <p:spPr>
          <a:xfrm>
            <a:off x="4557799" y="1487074"/>
            <a:ext cx="4040917" cy="1974390"/>
          </a:xfrm>
          <a:prstGeom prst="rect">
            <a:avLst/>
          </a:prstGeom>
          <a:blipFill>
            <a:blip r:embed="rId5"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301217" y="1021053"/>
            <a:ext cx="11589567" cy="49244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1" y="3840480"/>
            <a:ext cx="8534399"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06798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0">
                <a:solidFill>
                  <a:schemeClr val="tx2"/>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919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1"/>
            <a:ext cx="914400" cy="704137"/>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10541000" y="1"/>
            <a:ext cx="1651000" cy="361951"/>
          </a:xfrm>
          <a:prstGeom prst="rect">
            <a:avLst/>
          </a:prstGeom>
          <a:blipFill>
            <a:blip r:embed="rId4" cstate="print"/>
            <a:stretch>
              <a:fillRect/>
            </a:stretch>
          </a:blipFill>
        </p:spPr>
        <p:txBody>
          <a:bodyPr wrap="square" lIns="0" tIns="0" rIns="0" bIns="0" rtlCol="0"/>
          <a:lstStyle/>
          <a:p>
            <a:endParaRPr sz="1800"/>
          </a:p>
        </p:txBody>
      </p:sp>
      <p:sp>
        <p:nvSpPr>
          <p:cNvPr id="19" name="bk object 19"/>
          <p:cNvSpPr/>
          <p:nvPr/>
        </p:nvSpPr>
        <p:spPr>
          <a:xfrm>
            <a:off x="3759200" y="533401"/>
            <a:ext cx="4064000" cy="1492849"/>
          </a:xfrm>
          <a:prstGeom prst="rect">
            <a:avLst/>
          </a:prstGeom>
          <a:blipFill>
            <a:blip r:embed="rId5"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01C0-4D74-4EA5-9E01-8E95415FAFB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307912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957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7401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3053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1"/>
            <a:ext cx="106680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8251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43893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6514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295401"/>
            <a:ext cx="5386917"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295401"/>
            <a:ext cx="538903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0658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4798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cstate="print"/>
          <a:srcRect/>
          <a:stretch>
            <a:fillRect/>
          </a:stretch>
        </p:blipFill>
        <p:spPr bwMode="auto">
          <a:xfrm>
            <a:off x="0" y="1828800"/>
            <a:ext cx="1482291" cy="5029200"/>
          </a:xfrm>
          <a:prstGeom prst="rect">
            <a:avLst/>
          </a:prstGeom>
          <a:ln w="9525">
            <a:noFill/>
            <a:miter lim="800000"/>
            <a:headEnd/>
            <a:tailEnd/>
          </a:ln>
          <a:effectLst>
            <a:softEdge rad="127000"/>
          </a:effectLst>
        </p:spPr>
      </p:pic>
    </p:spTree>
    <p:extLst>
      <p:ext uri="{BB962C8B-B14F-4D97-AF65-F5344CB8AC3E}">
        <p14:creationId xmlns:p14="http://schemas.microsoft.com/office/powerpoint/2010/main" val="3347229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67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7501C0-4D74-4EA5-9E01-8E95415FAFB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2421257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505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073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405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8F274E-C13F-4FEE-8254-DA59B6A42299}"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57777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8F274E-C13F-4FEE-8254-DA59B6A42299}"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2859199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F274E-C13F-4FEE-8254-DA59B6A42299}"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178838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8F274E-C13F-4FEE-8254-DA59B6A42299}"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31166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8F274E-C13F-4FEE-8254-DA59B6A42299}"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3419975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8F274E-C13F-4FEE-8254-DA59B6A42299}"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2968562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F274E-C13F-4FEE-8254-DA59B6A42299}"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404439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501C0-4D74-4EA5-9E01-8E95415FAFBE}"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484399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F274E-C13F-4FEE-8254-DA59B6A42299}"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663341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F274E-C13F-4FEE-8254-DA59B6A42299}"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1307536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8F274E-C13F-4FEE-8254-DA59B6A42299}"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2542845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8F274E-C13F-4FEE-8254-DA59B6A42299}"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36E9E-99FE-43EC-9A54-CB75D145F920}" type="slidenum">
              <a:rPr lang="en-US" smtClean="0"/>
              <a:t>‹#›</a:t>
            </a:fld>
            <a:endParaRPr lang="en-US"/>
          </a:p>
        </p:txBody>
      </p:sp>
    </p:spTree>
    <p:extLst>
      <p:ext uri="{BB962C8B-B14F-4D97-AF65-F5344CB8AC3E}">
        <p14:creationId xmlns:p14="http://schemas.microsoft.com/office/powerpoint/2010/main" val="427420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501C0-4D74-4EA5-9E01-8E95415FAFBE}"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143319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501C0-4D74-4EA5-9E01-8E95415FAFBE}"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176905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501C0-4D74-4EA5-9E01-8E95415FAFBE}"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230330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501C0-4D74-4EA5-9E01-8E95415FAFBE}"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41218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501C0-4D74-4EA5-9E01-8E95415FAFBE}"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F4BD1-14DB-4069-885A-406B5B6A1568}" type="slidenum">
              <a:rPr lang="en-US" smtClean="0"/>
              <a:t>‹#›</a:t>
            </a:fld>
            <a:endParaRPr lang="en-US"/>
          </a:p>
        </p:txBody>
      </p:sp>
    </p:spTree>
    <p:extLst>
      <p:ext uri="{BB962C8B-B14F-4D97-AF65-F5344CB8AC3E}">
        <p14:creationId xmlns:p14="http://schemas.microsoft.com/office/powerpoint/2010/main" val="37958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8.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501C0-4D74-4EA5-9E01-8E95415FAFBE}" type="datetimeFigureOut">
              <a:rPr lang="en-US" smtClean="0"/>
              <a:t>9/6/2017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F4BD1-14DB-4069-885A-406B5B6A1568}" type="slidenum">
              <a:rPr lang="en-US" smtClean="0"/>
              <a:t>‹#›</a:t>
            </a:fld>
            <a:endParaRPr lang="en-US"/>
          </a:p>
        </p:txBody>
      </p:sp>
    </p:spTree>
    <p:extLst>
      <p:ext uri="{BB962C8B-B14F-4D97-AF65-F5344CB8AC3E}">
        <p14:creationId xmlns:p14="http://schemas.microsoft.com/office/powerpoint/2010/main" val="10836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0121" y="201707"/>
            <a:ext cx="11807152" cy="6454587"/>
          </a:xfrm>
          <a:prstGeom prst="rect">
            <a:avLst/>
          </a:prstGeom>
          <a:blipFill>
            <a:blip r:embed="rId7" cstate="print"/>
            <a:stretch>
              <a:fillRect/>
            </a:stretch>
          </a:blipFill>
        </p:spPr>
        <p:txBody>
          <a:bodyPr wrap="square" lIns="0" tIns="0" rIns="0" bIns="0" rtlCol="0"/>
          <a:lstStyle/>
          <a:p>
            <a:endParaRPr sz="1588"/>
          </a:p>
        </p:txBody>
      </p:sp>
      <p:sp>
        <p:nvSpPr>
          <p:cNvPr id="17" name="bk object 17"/>
          <p:cNvSpPr/>
          <p:nvPr/>
        </p:nvSpPr>
        <p:spPr>
          <a:xfrm>
            <a:off x="184728" y="201706"/>
            <a:ext cx="1370059" cy="672353"/>
          </a:xfrm>
          <a:prstGeom prst="rect">
            <a:avLst/>
          </a:prstGeom>
          <a:blipFill>
            <a:blip r:embed="rId8" cstate="print"/>
            <a:stretch>
              <a:fillRect/>
            </a:stretch>
          </a:blipFill>
        </p:spPr>
        <p:txBody>
          <a:bodyPr wrap="square" lIns="0" tIns="0" rIns="0" bIns="0" rtlCol="0"/>
          <a:lstStyle/>
          <a:p>
            <a:endParaRPr sz="1588"/>
          </a:p>
        </p:txBody>
      </p:sp>
      <p:sp>
        <p:nvSpPr>
          <p:cNvPr id="2" name="Holder 2"/>
          <p:cNvSpPr>
            <a:spLocks noGrp="1"/>
          </p:cNvSpPr>
          <p:nvPr>
            <p:ph type="title"/>
          </p:nvPr>
        </p:nvSpPr>
        <p:spPr>
          <a:xfrm>
            <a:off x="400571" y="910870"/>
            <a:ext cx="11390856" cy="384721"/>
          </a:xfrm>
          <a:prstGeom prst="rect">
            <a:avLst/>
          </a:prstGeom>
        </p:spPr>
        <p:txBody>
          <a:bodyPr wrap="square" lIns="0" tIns="0" rIns="0" bIns="0">
            <a:spAutoFit/>
          </a:bodyPr>
          <a:lstStyle>
            <a:lvl1pPr>
              <a:defRPr sz="2500" b="0" i="1">
                <a:solidFill>
                  <a:srgbClr val="FEFB00"/>
                </a:solidFill>
                <a:latin typeface="Calibri Light"/>
                <a:cs typeface="Calibri Light"/>
              </a:defRPr>
            </a:lvl1pPr>
          </a:lstStyle>
          <a:p>
            <a:endParaRPr/>
          </a:p>
        </p:txBody>
      </p:sp>
      <p:sp>
        <p:nvSpPr>
          <p:cNvPr id="3" name="Holder 3"/>
          <p:cNvSpPr>
            <a:spLocks noGrp="1"/>
          </p:cNvSpPr>
          <p:nvPr>
            <p:ph type="body" idx="1"/>
          </p:nvPr>
        </p:nvSpPr>
        <p:spPr>
          <a:xfrm>
            <a:off x="1100360" y="1580851"/>
            <a:ext cx="9991281" cy="292388"/>
          </a:xfrm>
          <a:prstGeom prst="rect">
            <a:avLst/>
          </a:prstGeom>
        </p:spPr>
        <p:txBody>
          <a:bodyPr wrap="square" lIns="0" tIns="0" rIns="0" bIns="0">
            <a:spAutoFit/>
          </a:bodyPr>
          <a:lstStyle>
            <a:lvl1pPr>
              <a:defRPr sz="1900" b="0" i="0">
                <a:solidFill>
                  <a:srgbClr val="E6F1EC"/>
                </a:solidFill>
                <a:latin typeface="Calibri"/>
                <a:cs typeface="Calibri"/>
              </a:defRPr>
            </a:lvl1pPr>
          </a:lstStyle>
          <a:p>
            <a:endParaRPr/>
          </a:p>
        </p:txBody>
      </p:sp>
      <p:sp>
        <p:nvSpPr>
          <p:cNvPr id="4" name="Holder 4"/>
          <p:cNvSpPr>
            <a:spLocks noGrp="1"/>
          </p:cNvSpPr>
          <p:nvPr>
            <p:ph type="ftr" sz="quarter" idx="5"/>
          </p:nvPr>
        </p:nvSpPr>
        <p:spPr>
          <a:xfrm>
            <a:off x="1100359" y="6279553"/>
            <a:ext cx="1612515" cy="176523"/>
          </a:xfrm>
          <a:prstGeom prst="rect">
            <a:avLst/>
          </a:prstGeom>
        </p:spPr>
        <p:txBody>
          <a:bodyPr wrap="square" lIns="0" tIns="0" rIns="0" bIns="0">
            <a:spAutoFit/>
          </a:bodyPr>
          <a:lstStyle>
            <a:lvl1pPr>
              <a:defRPr sz="1147" b="0" i="0">
                <a:solidFill>
                  <a:srgbClr val="EDF5F1"/>
                </a:solidFill>
                <a:latin typeface="Calibri"/>
                <a:cs typeface="Calibri"/>
              </a:defRPr>
            </a:lvl1pPr>
          </a:lstStyle>
          <a:p>
            <a:pPr marL="11206"/>
            <a:r>
              <a:rPr lang="en-US" spc="-44" smtClean="0"/>
              <a:t>L</a:t>
            </a:r>
            <a:r>
              <a:rPr lang="en-US" spc="-26" smtClean="0"/>
              <a:t>IG</a:t>
            </a:r>
            <a:r>
              <a:rPr lang="en-US" spc="31" smtClean="0"/>
              <a:t>O</a:t>
            </a:r>
            <a:r>
              <a:rPr lang="en-US" smtClean="0"/>
              <a:t>-</a:t>
            </a:r>
            <a:r>
              <a:rPr lang="en-US" spc="-26" smtClean="0"/>
              <a:t>G</a:t>
            </a:r>
            <a:r>
              <a:rPr lang="en-US" spc="22" smtClean="0"/>
              <a:t>1701777</a:t>
            </a:r>
            <a:r>
              <a:rPr lang="en-US" smtClean="0"/>
              <a:t>-v1</a:t>
            </a:r>
            <a:endParaRPr lang="en-US" dirty="0"/>
          </a:p>
        </p:txBody>
      </p:sp>
      <p:sp>
        <p:nvSpPr>
          <p:cNvPr id="5" name="Holder 5"/>
          <p:cNvSpPr>
            <a:spLocks noGrp="1"/>
          </p:cNvSpPr>
          <p:nvPr>
            <p:ph type="dt" sz="half" idx="6"/>
          </p:nvPr>
        </p:nvSpPr>
        <p:spPr>
          <a:xfrm>
            <a:off x="4512625" y="6193458"/>
            <a:ext cx="3149600" cy="333425"/>
          </a:xfrm>
          <a:prstGeom prst="rect">
            <a:avLst/>
          </a:prstGeom>
        </p:spPr>
        <p:txBody>
          <a:bodyPr wrap="square" lIns="0" tIns="0" rIns="0" bIns="0">
            <a:spAutoFit/>
          </a:bodyPr>
          <a:lstStyle>
            <a:lvl1pPr>
              <a:defRPr sz="1147" b="0" i="0">
                <a:solidFill>
                  <a:srgbClr val="EDF5F1"/>
                </a:solidFill>
                <a:latin typeface="Calibri"/>
                <a:cs typeface="Calibri"/>
              </a:defRPr>
            </a:lvl1pPr>
          </a:lstStyle>
          <a:p>
            <a:pPr marL="661182" marR="4483" indent="-650536">
              <a:lnSpc>
                <a:spcPts val="1324"/>
              </a:lnSpc>
            </a:pPr>
            <a:r>
              <a:rPr lang="en-US" spc="-44" smtClean="0"/>
              <a:t>N</a:t>
            </a:r>
            <a:r>
              <a:rPr lang="en-US" spc="-9" smtClean="0"/>
              <a:t>S</a:t>
            </a:r>
            <a:r>
              <a:rPr lang="en-US" smtClean="0"/>
              <a:t>F</a:t>
            </a:r>
            <a:r>
              <a:rPr lang="en-US" spc="4" smtClean="0"/>
              <a:t> C</a:t>
            </a:r>
            <a:r>
              <a:rPr lang="en-US" smtClean="0"/>
              <a:t>y</a:t>
            </a:r>
            <a:r>
              <a:rPr lang="en-US" spc="13" smtClean="0"/>
              <a:t>b</a:t>
            </a:r>
            <a:r>
              <a:rPr lang="en-US" spc="-53" smtClean="0"/>
              <a:t>e</a:t>
            </a:r>
            <a:r>
              <a:rPr lang="en-US" spc="31" smtClean="0"/>
              <a:t>r</a:t>
            </a:r>
            <a:r>
              <a:rPr lang="en-US" smtClean="0"/>
              <a:t>i</a:t>
            </a:r>
            <a:r>
              <a:rPr lang="en-US" spc="13" smtClean="0"/>
              <a:t>n</a:t>
            </a:r>
            <a:r>
              <a:rPr lang="en-US" smtClean="0"/>
              <a:t>f</a:t>
            </a:r>
            <a:r>
              <a:rPr lang="en-US" spc="31" smtClean="0"/>
              <a:t>r</a:t>
            </a:r>
            <a:r>
              <a:rPr lang="en-US" spc="-22" smtClean="0"/>
              <a:t>a</a:t>
            </a:r>
            <a:r>
              <a:rPr lang="en-US" spc="-9" smtClean="0"/>
              <a:t>s</a:t>
            </a:r>
            <a:r>
              <a:rPr lang="en-US" spc="-40" smtClean="0"/>
              <a:t>t</a:t>
            </a:r>
            <a:r>
              <a:rPr lang="en-US" spc="31" smtClean="0"/>
              <a:t>r</a:t>
            </a:r>
            <a:r>
              <a:rPr lang="en-US" spc="13" smtClean="0"/>
              <a:t>u</a:t>
            </a:r>
            <a:r>
              <a:rPr lang="en-US" spc="-53" smtClean="0"/>
              <a:t>c</a:t>
            </a:r>
            <a:r>
              <a:rPr lang="en-US" spc="-40" smtClean="0"/>
              <a:t>t</a:t>
            </a:r>
            <a:r>
              <a:rPr lang="en-US" spc="13" smtClean="0"/>
              <a:t>u</a:t>
            </a:r>
            <a:r>
              <a:rPr lang="en-US" spc="31" smtClean="0"/>
              <a:t>r</a:t>
            </a:r>
            <a:r>
              <a:rPr lang="en-US" spc="-9" smtClean="0"/>
              <a:t>e</a:t>
            </a:r>
            <a:r>
              <a:rPr lang="en-US" spc="-128" smtClean="0"/>
              <a:t> </a:t>
            </a:r>
            <a:r>
              <a:rPr lang="en-US" spc="-66" smtClean="0"/>
              <a:t>W</a:t>
            </a:r>
            <a:r>
              <a:rPr lang="en-US" spc="9" smtClean="0"/>
              <a:t>o</a:t>
            </a:r>
            <a:r>
              <a:rPr lang="en-US" spc="31" smtClean="0"/>
              <a:t>r</a:t>
            </a:r>
            <a:r>
              <a:rPr lang="en-US" spc="-4" smtClean="0"/>
              <a:t>k</a:t>
            </a:r>
            <a:r>
              <a:rPr lang="en-US" spc="-9" smtClean="0"/>
              <a:t>s</a:t>
            </a:r>
            <a:r>
              <a:rPr lang="en-US" spc="13" smtClean="0"/>
              <a:t>h</a:t>
            </a:r>
            <a:r>
              <a:rPr lang="en-US" spc="9" smtClean="0"/>
              <a:t>o</a:t>
            </a:r>
            <a:r>
              <a:rPr lang="en-US" smtClean="0"/>
              <a:t>p</a:t>
            </a:r>
            <a:r>
              <a:rPr lang="en-US" spc="-159" smtClean="0"/>
              <a:t> </a:t>
            </a:r>
            <a:r>
              <a:rPr lang="en-US" spc="26" smtClean="0"/>
              <a:t>6</a:t>
            </a:r>
            <a:r>
              <a:rPr lang="en-US" smtClean="0"/>
              <a:t>-</a:t>
            </a:r>
            <a:r>
              <a:rPr lang="en-US" spc="-9" smtClean="0"/>
              <a:t>7</a:t>
            </a:r>
            <a:r>
              <a:rPr lang="en-US" spc="-4" smtClean="0"/>
              <a:t> </a:t>
            </a:r>
            <a:r>
              <a:rPr lang="en-US" smtClean="0"/>
              <a:t>S</a:t>
            </a:r>
            <a:r>
              <a:rPr lang="en-US" spc="-44" smtClean="0"/>
              <a:t>e</a:t>
            </a:r>
            <a:r>
              <a:rPr lang="en-US" spc="13" smtClean="0"/>
              <a:t>p</a:t>
            </a:r>
            <a:r>
              <a:rPr lang="en-US" spc="-40" smtClean="0"/>
              <a:t>t</a:t>
            </a:r>
            <a:r>
              <a:rPr lang="en-US" spc="-53" smtClean="0"/>
              <a:t>e</a:t>
            </a:r>
            <a:r>
              <a:rPr lang="en-US" spc="-49" smtClean="0"/>
              <a:t>m</a:t>
            </a:r>
            <a:r>
              <a:rPr lang="en-US" spc="13" smtClean="0"/>
              <a:t>b</a:t>
            </a:r>
            <a:r>
              <a:rPr lang="en-US" spc="-53" smtClean="0"/>
              <a:t>e</a:t>
            </a:r>
            <a:r>
              <a:rPr lang="en-US" spc="-4" smtClean="0"/>
              <a:t>r</a:t>
            </a:r>
            <a:r>
              <a:rPr lang="en-US" spc="44" smtClean="0"/>
              <a:t> </a:t>
            </a:r>
            <a:r>
              <a:rPr lang="en-US" spc="22" smtClean="0"/>
              <a:t>201</a:t>
            </a:r>
            <a:r>
              <a:rPr lang="en-US" spc="-9" smtClean="0"/>
              <a:t>7</a:t>
            </a:r>
            <a:endParaRPr lang="en-US" spc="-9" dirty="0"/>
          </a:p>
        </p:txBody>
      </p:sp>
      <p:sp>
        <p:nvSpPr>
          <p:cNvPr id="6" name="Holder 6"/>
          <p:cNvSpPr>
            <a:spLocks noGrp="1"/>
          </p:cNvSpPr>
          <p:nvPr>
            <p:ph type="sldNum" sz="quarter" idx="7"/>
          </p:nvPr>
        </p:nvSpPr>
        <p:spPr>
          <a:xfrm>
            <a:off x="10946537" y="6279554"/>
            <a:ext cx="163176" cy="353045"/>
          </a:xfrm>
          <a:prstGeom prst="rect">
            <a:avLst/>
          </a:prstGeom>
        </p:spPr>
        <p:txBody>
          <a:bodyPr wrap="square" lIns="0" tIns="0" rIns="0" bIns="0">
            <a:spAutoFit/>
          </a:bodyPr>
          <a:lstStyle>
            <a:lvl1pPr>
              <a:defRPr sz="1147" b="0" i="0">
                <a:solidFill>
                  <a:srgbClr val="EDF5F1"/>
                </a:solidFill>
                <a:latin typeface="Calibri"/>
                <a:cs typeface="Calibri"/>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50937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7" cstate="print"/>
            <a:stretch>
              <a:fillRect/>
            </a:stretch>
          </a:blipFill>
        </p:spPr>
        <p:txBody>
          <a:bodyPr wrap="square" lIns="0" tIns="0" rIns="0" bIns="0" rtlCol="0"/>
          <a:lstStyle/>
          <a:p>
            <a:endParaRPr sz="1800"/>
          </a:p>
        </p:txBody>
      </p:sp>
      <p:sp>
        <p:nvSpPr>
          <p:cNvPr id="17" name="bk object 17"/>
          <p:cNvSpPr/>
          <p:nvPr/>
        </p:nvSpPr>
        <p:spPr>
          <a:xfrm>
            <a:off x="0" y="1"/>
            <a:ext cx="914400" cy="704137"/>
          </a:xfrm>
          <a:prstGeom prst="rect">
            <a:avLst/>
          </a:prstGeom>
          <a:blipFill>
            <a:blip r:embed="rId8" cstate="print"/>
            <a:stretch>
              <a:fillRect/>
            </a:stretch>
          </a:blipFill>
        </p:spPr>
        <p:txBody>
          <a:bodyPr wrap="square" lIns="0" tIns="0" rIns="0" bIns="0" rtlCol="0"/>
          <a:lstStyle/>
          <a:p>
            <a:endParaRPr sz="1800"/>
          </a:p>
        </p:txBody>
      </p:sp>
      <p:sp>
        <p:nvSpPr>
          <p:cNvPr id="18" name="bk object 18"/>
          <p:cNvSpPr/>
          <p:nvPr/>
        </p:nvSpPr>
        <p:spPr>
          <a:xfrm>
            <a:off x="10541000" y="1"/>
            <a:ext cx="1651000" cy="361951"/>
          </a:xfrm>
          <a:prstGeom prst="rect">
            <a:avLst/>
          </a:prstGeom>
          <a:blipFill>
            <a:blip r:embed="rId9"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618321" y="155448"/>
            <a:ext cx="10955359"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1657097" y="2726119"/>
            <a:ext cx="8877807" cy="400110"/>
          </a:xfrm>
          <a:prstGeom prst="rect">
            <a:avLst/>
          </a:prstGeom>
        </p:spPr>
        <p:txBody>
          <a:bodyPr wrap="square" lIns="0" tIns="0" rIns="0" bIns="0">
            <a:spAutoFit/>
          </a:bodyPr>
          <a:lstStyle>
            <a:lvl1pPr>
              <a:defRPr sz="2600" b="0" i="0">
                <a:solidFill>
                  <a:schemeClr val="tx2"/>
                </a:solidFill>
                <a:latin typeface="Calibri"/>
                <a:cs typeface="Calibri"/>
              </a:defRPr>
            </a:lvl1pPr>
          </a:lstStyle>
          <a:p>
            <a:endParaRPr/>
          </a:p>
        </p:txBody>
      </p:sp>
      <p:sp>
        <p:nvSpPr>
          <p:cNvPr id="4" name="Holder 4"/>
          <p:cNvSpPr>
            <a:spLocks noGrp="1"/>
          </p:cNvSpPr>
          <p:nvPr>
            <p:ph type="ftr" sz="quarter" idx="5"/>
          </p:nvPr>
        </p:nvSpPr>
        <p:spPr>
          <a:xfrm>
            <a:off x="4145281" y="6377940"/>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9/6/2017</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57807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600201"/>
            <a:ext cx="106680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1684000" y="6553200"/>
            <a:ext cx="508000" cy="215444"/>
          </a:xfrm>
          <a:prstGeom prst="rect">
            <a:avLst/>
          </a:prstGeom>
          <a:noFill/>
        </p:spPr>
        <p:txBody>
          <a:bodyPr wrap="square" rtlCol="0">
            <a:spAutoFit/>
          </a:bodyPr>
          <a:lstStyle/>
          <a:p>
            <a:fld id="{9986F339-FCF1-4470-AA1D-1200E6DFA8F7}" type="slidenum">
              <a:rPr lang="en-US" sz="800" smtClean="0">
                <a:latin typeface="Arial"/>
                <a:cs typeface="Arial"/>
              </a:rPr>
              <a:pPr/>
              <a:t>‹#›</a:t>
            </a:fld>
            <a:endParaRPr lang="en-US" sz="800" dirty="0">
              <a:latin typeface="Arial"/>
              <a:cs typeface="Arial"/>
            </a:endParaRPr>
          </a:p>
        </p:txBody>
      </p:sp>
    </p:spTree>
    <p:extLst>
      <p:ext uri="{BB962C8B-B14F-4D97-AF65-F5344CB8AC3E}">
        <p14:creationId xmlns:p14="http://schemas.microsoft.com/office/powerpoint/2010/main" val="1498330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F274E-C13F-4FEE-8254-DA59B6A42299}" type="datetimeFigureOut">
              <a:rPr lang="en-US" smtClean="0"/>
              <a:t>9/6/2017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36E9E-99FE-43EC-9A54-CB75D145F920}" type="slidenum">
              <a:rPr lang="en-US" smtClean="0"/>
              <a:t>‹#›</a:t>
            </a:fld>
            <a:endParaRPr lang="en-US"/>
          </a:p>
        </p:txBody>
      </p:sp>
    </p:spTree>
    <p:extLst>
      <p:ext uri="{BB962C8B-B14F-4D97-AF65-F5344CB8AC3E}">
        <p14:creationId xmlns:p14="http://schemas.microsoft.com/office/powerpoint/2010/main" val="1514659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goo.gl/oSi4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oo.gl/oSi4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4.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3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72576"/>
            <a:ext cx="11887200" cy="1494972"/>
          </a:xfrm>
        </p:spPr>
        <p:txBody>
          <a:bodyPr>
            <a:normAutofit fontScale="90000"/>
          </a:bodyPr>
          <a:lstStyle/>
          <a:p>
            <a:r>
              <a:rPr lang="en-US" dirty="0"/>
              <a:t>Workforce development, </a:t>
            </a:r>
            <a:br>
              <a:rPr lang="en-US" dirty="0"/>
            </a:br>
            <a:r>
              <a:rPr lang="en-US" dirty="0" smtClean="0"/>
              <a:t>education </a:t>
            </a:r>
            <a:r>
              <a:rPr lang="en-US" dirty="0"/>
              <a:t>and outreach</a:t>
            </a:r>
          </a:p>
        </p:txBody>
      </p:sp>
      <p:sp>
        <p:nvSpPr>
          <p:cNvPr id="3" name="Subtitle 2"/>
          <p:cNvSpPr>
            <a:spLocks noGrp="1"/>
          </p:cNvSpPr>
          <p:nvPr>
            <p:ph type="subTitle" idx="1"/>
          </p:nvPr>
        </p:nvSpPr>
        <p:spPr>
          <a:xfrm>
            <a:off x="459619" y="1436915"/>
            <a:ext cx="11456610" cy="6507238"/>
          </a:xfrm>
        </p:spPr>
        <p:txBody>
          <a:bodyPr>
            <a:normAutofit/>
          </a:bodyPr>
          <a:lstStyle/>
          <a:p>
            <a:r>
              <a:rPr lang="en-US" b="1" dirty="0" smtClean="0"/>
              <a:t>Panelists</a:t>
            </a:r>
            <a:r>
              <a:rPr lang="en-US" b="1" dirty="0"/>
              <a:t>: </a:t>
            </a:r>
            <a:endParaRPr lang="en-US" sz="2200" dirty="0"/>
          </a:p>
          <a:p>
            <a:r>
              <a:rPr lang="en-US" sz="4600" b="1" dirty="0" smtClean="0"/>
              <a:t>Albert </a:t>
            </a:r>
            <a:r>
              <a:rPr lang="en-US" sz="4600" b="1" dirty="0" err="1"/>
              <a:t>Lazzarini</a:t>
            </a:r>
            <a:r>
              <a:rPr lang="en-US" sz="4600" dirty="0"/>
              <a:t> </a:t>
            </a:r>
            <a:r>
              <a:rPr lang="en-US" sz="1900" dirty="0" smtClean="0"/>
              <a:t/>
            </a:r>
            <a:br>
              <a:rPr lang="en-US" sz="1900" dirty="0" smtClean="0"/>
            </a:br>
            <a:r>
              <a:rPr lang="en-US" sz="1900" dirty="0" smtClean="0"/>
              <a:t>LIGO, California  Institute of Technology,</a:t>
            </a:r>
            <a:r>
              <a:rPr lang="en-US" sz="1900" b="1" dirty="0" smtClean="0"/>
              <a:t> </a:t>
            </a:r>
            <a:br>
              <a:rPr lang="en-US" sz="1900" b="1" dirty="0" smtClean="0"/>
            </a:br>
            <a:r>
              <a:rPr lang="en-US" sz="1900" dirty="0" smtClean="0"/>
              <a:t> </a:t>
            </a:r>
            <a:r>
              <a:rPr lang="en-US" sz="1900" dirty="0"/>
              <a:t> </a:t>
            </a:r>
            <a:r>
              <a:rPr lang="en-US" sz="4600" b="1" dirty="0" smtClean="0"/>
              <a:t>Mohan Ramamurthy </a:t>
            </a:r>
            <a:r>
              <a:rPr lang="en-US" sz="1900" b="1" dirty="0" smtClean="0"/>
              <a:t/>
            </a:r>
            <a:br>
              <a:rPr lang="en-US" sz="1900" b="1" dirty="0" smtClean="0"/>
            </a:br>
            <a:r>
              <a:rPr lang="en-US" sz="1900" dirty="0" err="1" smtClean="0"/>
              <a:t>Unidata</a:t>
            </a:r>
            <a:r>
              <a:rPr lang="en-US" sz="1900" dirty="0" smtClean="0"/>
              <a:t>, University Corporation for Atmospheric Research,</a:t>
            </a:r>
            <a:r>
              <a:rPr lang="en-US" sz="1900" b="1" dirty="0" smtClean="0"/>
              <a:t> </a:t>
            </a:r>
            <a:endParaRPr lang="en-US" sz="1900" dirty="0" smtClean="0"/>
          </a:p>
          <a:p>
            <a:r>
              <a:rPr lang="en-US" sz="4600" b="1" dirty="0" smtClean="0"/>
              <a:t>Aaron Andersen </a:t>
            </a:r>
            <a:r>
              <a:rPr lang="en-US" sz="2100" b="1" dirty="0" smtClean="0"/>
              <a:t/>
            </a:r>
            <a:br>
              <a:rPr lang="en-US" sz="2100" b="1" dirty="0" smtClean="0"/>
            </a:br>
            <a:r>
              <a:rPr lang="en-US" sz="1900" dirty="0" smtClean="0"/>
              <a:t>National </a:t>
            </a:r>
            <a:r>
              <a:rPr lang="en-US" sz="1900" dirty="0"/>
              <a:t>Center for Atmospheric </a:t>
            </a:r>
            <a:r>
              <a:rPr lang="en-US" sz="1900" dirty="0" smtClean="0"/>
              <a:t>Research</a:t>
            </a:r>
            <a:endParaRPr lang="en-US" sz="1900" dirty="0" smtClean="0"/>
          </a:p>
          <a:p>
            <a:r>
              <a:rPr lang="en-US" sz="4600" b="1" dirty="0" smtClean="0"/>
              <a:t>Ellen </a:t>
            </a:r>
            <a:r>
              <a:rPr lang="en-US" sz="4600" b="1" dirty="0" err="1" smtClean="0"/>
              <a:t>Rathje</a:t>
            </a:r>
            <a:r>
              <a:rPr lang="en-US" sz="3600" b="1" dirty="0" smtClean="0"/>
              <a:t> </a:t>
            </a:r>
            <a:r>
              <a:rPr lang="en-US" sz="2900" b="1" dirty="0" smtClean="0"/>
              <a:t/>
            </a:r>
            <a:br>
              <a:rPr lang="en-US" sz="2900" b="1" dirty="0" smtClean="0"/>
            </a:br>
            <a:r>
              <a:rPr lang="en-US" sz="1900" dirty="0" smtClean="0"/>
              <a:t>University of Texas at Austin</a:t>
            </a:r>
            <a:r>
              <a:rPr lang="en-US" b="1" dirty="0" smtClean="0"/>
              <a:t/>
            </a:r>
            <a:br>
              <a:rPr lang="en-US" b="1" dirty="0" smtClean="0"/>
            </a:br>
            <a:r>
              <a:rPr lang="en-US" b="1" dirty="0" smtClean="0"/>
              <a:t>Comments: </a:t>
            </a:r>
            <a:r>
              <a:rPr lang="en-US" sz="4600" b="1" dirty="0" smtClean="0">
                <a:hlinkClick r:id="rId2"/>
              </a:rPr>
              <a:t>http://goo.gl/oSi4ce</a:t>
            </a:r>
            <a:endParaRPr lang="en-US" sz="2200" b="1" dirty="0" smtClean="0"/>
          </a:p>
          <a:p>
            <a:r>
              <a:rPr lang="en-US" sz="2600" dirty="0" smtClean="0"/>
              <a:t>Moderators: Valerio </a:t>
            </a:r>
            <a:r>
              <a:rPr lang="en-US" sz="2600" dirty="0" err="1" smtClean="0"/>
              <a:t>Pascucci</a:t>
            </a:r>
            <a:r>
              <a:rPr lang="en-US" sz="2600" dirty="0" smtClean="0"/>
              <a:t>, University of Utah, Donald </a:t>
            </a:r>
            <a:r>
              <a:rPr lang="en-US" sz="2600" dirty="0" err="1" smtClean="0"/>
              <a:t>Petravick</a:t>
            </a:r>
            <a:r>
              <a:rPr lang="en-US" sz="2600" dirty="0" smtClean="0"/>
              <a:t>, NCSA/UIUC</a:t>
            </a:r>
            <a:endParaRPr lang="en-US" sz="3600" dirty="0" smtClean="0"/>
          </a:p>
          <a:p>
            <a:endParaRPr lang="en-US" sz="3600" dirty="0" smtClean="0"/>
          </a:p>
        </p:txBody>
      </p:sp>
    </p:spTree>
    <p:extLst>
      <p:ext uri="{BB962C8B-B14F-4D97-AF65-F5344CB8AC3E}">
        <p14:creationId xmlns:p14="http://schemas.microsoft.com/office/powerpoint/2010/main" val="2676309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4755" y="903414"/>
            <a:ext cx="8223250" cy="1231106"/>
          </a:xfrm>
          <a:prstGeom prst="rect">
            <a:avLst/>
          </a:prstGeom>
        </p:spPr>
        <p:txBody>
          <a:bodyPr vert="horz" wrap="square" lIns="0" tIns="0" rIns="0" bIns="0" rtlCol="0">
            <a:spAutoFit/>
          </a:bodyPr>
          <a:lstStyle/>
          <a:p>
            <a:pPr marL="2739390" marR="5080" indent="-2727325"/>
            <a:r>
              <a:rPr sz="4000" spc="-204" dirty="0">
                <a:solidFill>
                  <a:prstClr val="black"/>
                </a:solidFill>
                <a:latin typeface="Calibri"/>
                <a:cs typeface="Calibri"/>
              </a:rPr>
              <a:t>W</a:t>
            </a:r>
            <a:r>
              <a:rPr sz="4000" dirty="0">
                <a:solidFill>
                  <a:prstClr val="black"/>
                </a:solidFill>
                <a:latin typeface="Calibri"/>
                <a:cs typeface="Calibri"/>
              </a:rPr>
              <a:t>o</a:t>
            </a:r>
            <a:r>
              <a:rPr sz="4000" spc="-10" dirty="0">
                <a:solidFill>
                  <a:prstClr val="black"/>
                </a:solidFill>
                <a:latin typeface="Calibri"/>
                <a:cs typeface="Calibri"/>
              </a:rPr>
              <a:t>r</a:t>
            </a:r>
            <a:r>
              <a:rPr sz="4000" spc="-30" dirty="0">
                <a:solidFill>
                  <a:prstClr val="black"/>
                </a:solidFill>
                <a:latin typeface="Calibri"/>
                <a:cs typeface="Calibri"/>
              </a:rPr>
              <a:t>k</a:t>
            </a:r>
            <a:r>
              <a:rPr sz="4000" spc="-80" dirty="0">
                <a:solidFill>
                  <a:prstClr val="black"/>
                </a:solidFill>
                <a:latin typeface="Calibri"/>
                <a:cs typeface="Calibri"/>
              </a:rPr>
              <a:t>f</a:t>
            </a:r>
            <a:r>
              <a:rPr sz="4000" dirty="0">
                <a:solidFill>
                  <a:prstClr val="black"/>
                </a:solidFill>
                <a:latin typeface="Calibri"/>
                <a:cs typeface="Calibri"/>
              </a:rPr>
              <a:t>o</a:t>
            </a:r>
            <a:r>
              <a:rPr sz="4000" spc="-70" dirty="0">
                <a:solidFill>
                  <a:prstClr val="black"/>
                </a:solidFill>
                <a:latin typeface="Calibri"/>
                <a:cs typeface="Calibri"/>
              </a:rPr>
              <a:t>r</a:t>
            </a:r>
            <a:r>
              <a:rPr sz="4000" spc="-25" dirty="0">
                <a:solidFill>
                  <a:prstClr val="black"/>
                </a:solidFill>
                <a:latin typeface="Calibri"/>
                <a:cs typeface="Calibri"/>
              </a:rPr>
              <a:t>c</a:t>
            </a:r>
            <a:r>
              <a:rPr sz="4000" spc="-20" dirty="0">
                <a:solidFill>
                  <a:prstClr val="black"/>
                </a:solidFill>
                <a:latin typeface="Calibri"/>
                <a:cs typeface="Calibri"/>
              </a:rPr>
              <a:t>e</a:t>
            </a:r>
            <a:r>
              <a:rPr sz="4000" spc="-10" dirty="0">
                <a:solidFill>
                  <a:prstClr val="black"/>
                </a:solidFill>
                <a:latin typeface="Calibri"/>
                <a:cs typeface="Calibri"/>
              </a:rPr>
              <a:t> </a:t>
            </a:r>
            <a:r>
              <a:rPr sz="4000" spc="-30" dirty="0">
                <a:solidFill>
                  <a:prstClr val="black"/>
                </a:solidFill>
                <a:latin typeface="Calibri"/>
                <a:cs typeface="Calibri"/>
              </a:rPr>
              <a:t>d</a:t>
            </a:r>
            <a:r>
              <a:rPr sz="4000" spc="-40" dirty="0">
                <a:solidFill>
                  <a:prstClr val="black"/>
                </a:solidFill>
                <a:latin typeface="Calibri"/>
                <a:cs typeface="Calibri"/>
              </a:rPr>
              <a:t>e</a:t>
            </a:r>
            <a:r>
              <a:rPr sz="4000" spc="-55" dirty="0">
                <a:solidFill>
                  <a:prstClr val="black"/>
                </a:solidFill>
                <a:latin typeface="Calibri"/>
                <a:cs typeface="Calibri"/>
              </a:rPr>
              <a:t>v</a:t>
            </a:r>
            <a:r>
              <a:rPr sz="4000" spc="-25" dirty="0">
                <a:solidFill>
                  <a:prstClr val="black"/>
                </a:solidFill>
                <a:latin typeface="Calibri"/>
                <a:cs typeface="Calibri"/>
              </a:rPr>
              <a:t>e</a:t>
            </a:r>
            <a:r>
              <a:rPr sz="4000" spc="-10" dirty="0">
                <a:solidFill>
                  <a:prstClr val="black"/>
                </a:solidFill>
                <a:latin typeface="Calibri"/>
                <a:cs typeface="Calibri"/>
              </a:rPr>
              <a:t>l</a:t>
            </a:r>
            <a:r>
              <a:rPr sz="4000" dirty="0">
                <a:solidFill>
                  <a:prstClr val="black"/>
                </a:solidFill>
                <a:latin typeface="Calibri"/>
                <a:cs typeface="Calibri"/>
              </a:rPr>
              <a:t>o</a:t>
            </a:r>
            <a:r>
              <a:rPr sz="4000" spc="-5" dirty="0">
                <a:solidFill>
                  <a:prstClr val="black"/>
                </a:solidFill>
                <a:latin typeface="Calibri"/>
                <a:cs typeface="Calibri"/>
              </a:rPr>
              <a:t>p</a:t>
            </a:r>
            <a:r>
              <a:rPr sz="4000" dirty="0">
                <a:solidFill>
                  <a:prstClr val="black"/>
                </a:solidFill>
                <a:latin typeface="Calibri"/>
                <a:cs typeface="Calibri"/>
              </a:rPr>
              <a:t>m</a:t>
            </a:r>
            <a:r>
              <a:rPr sz="4000" spc="-25" dirty="0">
                <a:solidFill>
                  <a:prstClr val="black"/>
                </a:solidFill>
                <a:latin typeface="Calibri"/>
                <a:cs typeface="Calibri"/>
              </a:rPr>
              <a:t>e</a:t>
            </a:r>
            <a:r>
              <a:rPr sz="4000" spc="-40" dirty="0">
                <a:solidFill>
                  <a:prstClr val="black"/>
                </a:solidFill>
                <a:latin typeface="Calibri"/>
                <a:cs typeface="Calibri"/>
              </a:rPr>
              <a:t>n</a:t>
            </a:r>
            <a:r>
              <a:rPr sz="4000" spc="-20" dirty="0">
                <a:solidFill>
                  <a:prstClr val="black"/>
                </a:solidFill>
                <a:latin typeface="Calibri"/>
                <a:cs typeface="Calibri"/>
              </a:rPr>
              <a:t>t</a:t>
            </a:r>
            <a:r>
              <a:rPr sz="4000" spc="-10" dirty="0">
                <a:solidFill>
                  <a:prstClr val="black"/>
                </a:solidFill>
                <a:latin typeface="Calibri"/>
                <a:cs typeface="Calibri"/>
              </a:rPr>
              <a:t>,</a:t>
            </a:r>
            <a:r>
              <a:rPr sz="4000" spc="-5" dirty="0">
                <a:solidFill>
                  <a:prstClr val="black"/>
                </a:solidFill>
                <a:latin typeface="Calibri"/>
                <a:cs typeface="Calibri"/>
              </a:rPr>
              <a:t> an</a:t>
            </a:r>
            <a:r>
              <a:rPr sz="4000" dirty="0">
                <a:solidFill>
                  <a:prstClr val="black"/>
                </a:solidFill>
                <a:latin typeface="Calibri"/>
                <a:cs typeface="Calibri"/>
              </a:rPr>
              <a:t>d</a:t>
            </a:r>
            <a:r>
              <a:rPr sz="4000" spc="-5" dirty="0">
                <a:solidFill>
                  <a:prstClr val="black"/>
                </a:solidFill>
                <a:latin typeface="Calibri"/>
                <a:cs typeface="Calibri"/>
              </a:rPr>
              <a:t> </a:t>
            </a:r>
            <a:r>
              <a:rPr sz="4000" spc="-25" dirty="0">
                <a:solidFill>
                  <a:prstClr val="black"/>
                </a:solidFill>
                <a:latin typeface="Calibri"/>
                <a:cs typeface="Calibri"/>
              </a:rPr>
              <a:t>e</a:t>
            </a:r>
            <a:r>
              <a:rPr sz="4000" spc="-5" dirty="0">
                <a:solidFill>
                  <a:prstClr val="black"/>
                </a:solidFill>
                <a:latin typeface="Calibri"/>
                <a:cs typeface="Calibri"/>
              </a:rPr>
              <a:t>du</a:t>
            </a:r>
            <a:r>
              <a:rPr sz="4000" spc="-40" dirty="0">
                <a:solidFill>
                  <a:prstClr val="black"/>
                </a:solidFill>
                <a:latin typeface="Calibri"/>
                <a:cs typeface="Calibri"/>
              </a:rPr>
              <a:t>ca</a:t>
            </a:r>
            <a:r>
              <a:rPr sz="4000" spc="-20" dirty="0">
                <a:solidFill>
                  <a:prstClr val="black"/>
                </a:solidFill>
                <a:latin typeface="Calibri"/>
                <a:cs typeface="Calibri"/>
              </a:rPr>
              <a:t>t</a:t>
            </a:r>
            <a:r>
              <a:rPr sz="4000" spc="-10" dirty="0">
                <a:solidFill>
                  <a:prstClr val="black"/>
                </a:solidFill>
                <a:latin typeface="Calibri"/>
                <a:cs typeface="Calibri"/>
              </a:rPr>
              <a:t>i</a:t>
            </a:r>
            <a:r>
              <a:rPr sz="4000" dirty="0">
                <a:solidFill>
                  <a:prstClr val="black"/>
                </a:solidFill>
                <a:latin typeface="Calibri"/>
                <a:cs typeface="Calibri"/>
              </a:rPr>
              <a:t>on </a:t>
            </a:r>
            <a:r>
              <a:rPr sz="4000" spc="-5" dirty="0">
                <a:solidFill>
                  <a:prstClr val="black"/>
                </a:solidFill>
                <a:latin typeface="Calibri"/>
                <a:cs typeface="Calibri"/>
              </a:rPr>
              <a:t>an</a:t>
            </a:r>
            <a:r>
              <a:rPr sz="4000" dirty="0">
                <a:solidFill>
                  <a:prstClr val="black"/>
                </a:solidFill>
                <a:latin typeface="Calibri"/>
                <a:cs typeface="Calibri"/>
              </a:rPr>
              <a:t>d</a:t>
            </a:r>
            <a:r>
              <a:rPr sz="4000" spc="-5" dirty="0">
                <a:solidFill>
                  <a:prstClr val="black"/>
                </a:solidFill>
                <a:latin typeface="Calibri"/>
                <a:cs typeface="Calibri"/>
              </a:rPr>
              <a:t> </a:t>
            </a:r>
            <a:r>
              <a:rPr sz="4000" dirty="0">
                <a:solidFill>
                  <a:prstClr val="black"/>
                </a:solidFill>
                <a:latin typeface="Calibri"/>
                <a:cs typeface="Calibri"/>
              </a:rPr>
              <a:t>o</a:t>
            </a:r>
            <a:r>
              <a:rPr sz="4000" spc="-5" dirty="0">
                <a:solidFill>
                  <a:prstClr val="black"/>
                </a:solidFill>
                <a:latin typeface="Calibri"/>
                <a:cs typeface="Calibri"/>
              </a:rPr>
              <a:t>ut</a:t>
            </a:r>
            <a:r>
              <a:rPr sz="4000" spc="-65" dirty="0">
                <a:solidFill>
                  <a:prstClr val="black"/>
                </a:solidFill>
                <a:latin typeface="Calibri"/>
                <a:cs typeface="Calibri"/>
              </a:rPr>
              <a:t>r</a:t>
            </a:r>
            <a:r>
              <a:rPr sz="4000" spc="-25" dirty="0">
                <a:solidFill>
                  <a:prstClr val="black"/>
                </a:solidFill>
                <a:latin typeface="Calibri"/>
                <a:cs typeface="Calibri"/>
              </a:rPr>
              <a:t>e</a:t>
            </a:r>
            <a:r>
              <a:rPr sz="4000" spc="-5" dirty="0">
                <a:solidFill>
                  <a:prstClr val="black"/>
                </a:solidFill>
                <a:latin typeface="Calibri"/>
                <a:cs typeface="Calibri"/>
              </a:rPr>
              <a:t>a</a:t>
            </a:r>
            <a:r>
              <a:rPr sz="4000" spc="-25" dirty="0">
                <a:solidFill>
                  <a:prstClr val="black"/>
                </a:solidFill>
                <a:latin typeface="Calibri"/>
                <a:cs typeface="Calibri"/>
              </a:rPr>
              <a:t>c</a:t>
            </a:r>
            <a:r>
              <a:rPr sz="4000" dirty="0">
                <a:solidFill>
                  <a:prstClr val="black"/>
                </a:solidFill>
                <a:latin typeface="Calibri"/>
                <a:cs typeface="Calibri"/>
              </a:rPr>
              <a:t>h</a:t>
            </a:r>
            <a:endParaRPr sz="4000">
              <a:solidFill>
                <a:prstClr val="black"/>
              </a:solidFill>
              <a:latin typeface="Calibri"/>
              <a:cs typeface="Calibri"/>
            </a:endParaRPr>
          </a:p>
        </p:txBody>
      </p:sp>
      <p:sp>
        <p:nvSpPr>
          <p:cNvPr id="3" name="object 3"/>
          <p:cNvSpPr txBox="1">
            <a:spLocks noGrp="1"/>
          </p:cNvSpPr>
          <p:nvPr>
            <p:ph type="body" idx="1"/>
          </p:nvPr>
        </p:nvSpPr>
        <p:spPr>
          <a:xfrm>
            <a:off x="3181098" y="2726120"/>
            <a:ext cx="8877807" cy="2475037"/>
          </a:xfrm>
          <a:prstGeom prst="rect">
            <a:avLst/>
          </a:prstGeom>
        </p:spPr>
        <p:txBody>
          <a:bodyPr vert="horz" wrap="square" lIns="0" tIns="0" rIns="0" bIns="0" rtlCol="0">
            <a:spAutoFit/>
          </a:bodyPr>
          <a:lstStyle/>
          <a:p>
            <a:pPr marL="1978025" marR="1894205" algn="ctr">
              <a:lnSpc>
                <a:spcPts val="2800"/>
              </a:lnSpc>
            </a:pPr>
            <a:r>
              <a:rPr spc="-75" dirty="0"/>
              <a:t>P</a:t>
            </a:r>
            <a:r>
              <a:rPr dirty="0"/>
              <a:t>a</a:t>
            </a:r>
            <a:r>
              <a:rPr spc="-5" dirty="0"/>
              <a:t>n</a:t>
            </a:r>
            <a:r>
              <a:rPr spc="-25" dirty="0"/>
              <a:t>e</a:t>
            </a:r>
            <a:r>
              <a:rPr dirty="0"/>
              <a:t>l Di</a:t>
            </a:r>
            <a:r>
              <a:rPr spc="-5" dirty="0"/>
              <a:t>s</a:t>
            </a:r>
            <a:r>
              <a:rPr spc="-15" dirty="0"/>
              <a:t>c</a:t>
            </a:r>
            <a:r>
              <a:rPr spc="-5" dirty="0"/>
              <a:t>uss</a:t>
            </a:r>
            <a:r>
              <a:rPr dirty="0"/>
              <a:t>ion </a:t>
            </a:r>
            <a:r>
              <a:rPr spc="5" dirty="0"/>
              <a:t>S</a:t>
            </a:r>
            <a:r>
              <a:rPr spc="-25" dirty="0"/>
              <a:t>e</a:t>
            </a:r>
            <a:r>
              <a:rPr spc="-15" dirty="0"/>
              <a:t>p</a:t>
            </a:r>
            <a:r>
              <a:rPr spc="-35" dirty="0"/>
              <a:t>t</a:t>
            </a:r>
            <a:r>
              <a:rPr spc="-25" dirty="0"/>
              <a:t>e</a:t>
            </a:r>
            <a:r>
              <a:rPr spc="-30" dirty="0"/>
              <a:t>m</a:t>
            </a:r>
            <a:r>
              <a:rPr spc="-5" dirty="0"/>
              <a:t>b</a:t>
            </a:r>
            <a:r>
              <a:rPr spc="-25" dirty="0"/>
              <a:t>e</a:t>
            </a:r>
            <a:r>
              <a:rPr spc="-10" dirty="0"/>
              <a:t>r</a:t>
            </a:r>
            <a:r>
              <a:rPr spc="5" dirty="0"/>
              <a:t> </a:t>
            </a:r>
            <a:r>
              <a:rPr spc="-25" dirty="0"/>
              <a:t>6</a:t>
            </a:r>
            <a:r>
              <a:rPr spc="-10" dirty="0"/>
              <a:t>,</a:t>
            </a:r>
            <a:r>
              <a:rPr dirty="0"/>
              <a:t> </a:t>
            </a:r>
            <a:r>
              <a:rPr spc="-25" dirty="0"/>
              <a:t>201</a:t>
            </a:r>
            <a:r>
              <a:rPr spc="-15" dirty="0"/>
              <a:t>7</a:t>
            </a:r>
          </a:p>
          <a:p>
            <a:pPr marL="1744980" marR="1661795" indent="635" algn="ctr">
              <a:lnSpc>
                <a:spcPts val="5600"/>
              </a:lnSpc>
              <a:spcBef>
                <a:spcPts val="160"/>
              </a:spcBef>
            </a:pPr>
            <a:r>
              <a:rPr spc="-25" dirty="0">
                <a:solidFill>
                  <a:srgbClr val="3366FF"/>
                </a:solidFill>
              </a:rPr>
              <a:t>Mo</a:t>
            </a:r>
            <a:r>
              <a:rPr spc="-5" dirty="0">
                <a:solidFill>
                  <a:srgbClr val="3366FF"/>
                </a:solidFill>
              </a:rPr>
              <a:t>h</a:t>
            </a:r>
            <a:r>
              <a:rPr dirty="0">
                <a:solidFill>
                  <a:srgbClr val="3366FF"/>
                </a:solidFill>
              </a:rPr>
              <a:t>an</a:t>
            </a:r>
            <a:r>
              <a:rPr spc="-5" dirty="0">
                <a:solidFill>
                  <a:srgbClr val="3366FF"/>
                </a:solidFill>
              </a:rPr>
              <a:t> </a:t>
            </a:r>
            <a:r>
              <a:rPr spc="-15" dirty="0">
                <a:solidFill>
                  <a:srgbClr val="3366FF"/>
                </a:solidFill>
              </a:rPr>
              <a:t>R</a:t>
            </a:r>
            <a:r>
              <a:rPr dirty="0">
                <a:solidFill>
                  <a:srgbClr val="3366FF"/>
                </a:solidFill>
              </a:rPr>
              <a:t>a</a:t>
            </a:r>
            <a:r>
              <a:rPr spc="-30" dirty="0">
                <a:solidFill>
                  <a:srgbClr val="3366FF"/>
                </a:solidFill>
              </a:rPr>
              <a:t>m</a:t>
            </a:r>
            <a:r>
              <a:rPr dirty="0">
                <a:solidFill>
                  <a:srgbClr val="3366FF"/>
                </a:solidFill>
              </a:rPr>
              <a:t>a</a:t>
            </a:r>
            <a:r>
              <a:rPr spc="-30" dirty="0">
                <a:solidFill>
                  <a:srgbClr val="3366FF"/>
                </a:solidFill>
              </a:rPr>
              <a:t>m</a:t>
            </a:r>
            <a:r>
              <a:rPr spc="-5" dirty="0">
                <a:solidFill>
                  <a:srgbClr val="3366FF"/>
                </a:solidFill>
              </a:rPr>
              <a:t>ur</a:t>
            </a:r>
            <a:r>
              <a:rPr spc="-10" dirty="0">
                <a:solidFill>
                  <a:srgbClr val="3366FF"/>
                </a:solidFill>
              </a:rPr>
              <a:t>t</a:t>
            </a:r>
            <a:r>
              <a:rPr spc="-55" dirty="0">
                <a:solidFill>
                  <a:srgbClr val="3366FF"/>
                </a:solidFill>
              </a:rPr>
              <a:t>h</a:t>
            </a:r>
            <a:r>
              <a:rPr spc="-15" dirty="0">
                <a:solidFill>
                  <a:srgbClr val="3366FF"/>
                </a:solidFill>
              </a:rPr>
              <a:t>y</a:t>
            </a:r>
            <a:r>
              <a:rPr spc="-10" dirty="0">
                <a:solidFill>
                  <a:srgbClr val="3366FF"/>
                </a:solidFill>
              </a:rPr>
              <a:t> </a:t>
            </a:r>
            <a:r>
              <a:rPr spc="-30" dirty="0">
                <a:solidFill>
                  <a:srgbClr val="7F7F7F"/>
                </a:solidFill>
              </a:rPr>
              <a:t>U</a:t>
            </a:r>
            <a:r>
              <a:rPr spc="-5" dirty="0">
                <a:solidFill>
                  <a:srgbClr val="7F7F7F"/>
                </a:solidFill>
              </a:rPr>
              <a:t>n</a:t>
            </a:r>
            <a:r>
              <a:rPr dirty="0">
                <a:solidFill>
                  <a:srgbClr val="7F7F7F"/>
                </a:solidFill>
              </a:rPr>
              <a:t>i</a:t>
            </a:r>
            <a:r>
              <a:rPr spc="-5" dirty="0">
                <a:solidFill>
                  <a:srgbClr val="7F7F7F"/>
                </a:solidFill>
              </a:rPr>
              <a:t>d</a:t>
            </a:r>
            <a:r>
              <a:rPr spc="-20" dirty="0">
                <a:solidFill>
                  <a:srgbClr val="7F7F7F"/>
                </a:solidFill>
              </a:rPr>
              <a:t>a</a:t>
            </a:r>
            <a:r>
              <a:rPr spc="-40" dirty="0">
                <a:solidFill>
                  <a:srgbClr val="7F7F7F"/>
                </a:solidFill>
              </a:rPr>
              <a:t>t</a:t>
            </a:r>
            <a:r>
              <a:rPr dirty="0">
                <a:solidFill>
                  <a:srgbClr val="7F7F7F"/>
                </a:solidFill>
              </a:rPr>
              <a:t>a </a:t>
            </a:r>
            <a:r>
              <a:rPr spc="-25" dirty="0">
                <a:solidFill>
                  <a:srgbClr val="7F7F7F"/>
                </a:solidFill>
              </a:rPr>
              <a:t>P</a:t>
            </a:r>
            <a:r>
              <a:rPr spc="-50" dirty="0">
                <a:solidFill>
                  <a:srgbClr val="7F7F7F"/>
                </a:solidFill>
              </a:rPr>
              <a:t>r</a:t>
            </a:r>
            <a:r>
              <a:rPr dirty="0">
                <a:solidFill>
                  <a:srgbClr val="7F7F7F"/>
                </a:solidFill>
              </a:rPr>
              <a:t>o</a:t>
            </a:r>
            <a:r>
              <a:rPr spc="-15" dirty="0">
                <a:solidFill>
                  <a:srgbClr val="7F7F7F"/>
                </a:solidFill>
              </a:rPr>
              <a:t>g</a:t>
            </a:r>
            <a:r>
              <a:rPr spc="-60" dirty="0">
                <a:solidFill>
                  <a:srgbClr val="7F7F7F"/>
                </a:solidFill>
              </a:rPr>
              <a:t>r</a:t>
            </a:r>
            <a:r>
              <a:rPr dirty="0">
                <a:solidFill>
                  <a:srgbClr val="7F7F7F"/>
                </a:solidFill>
              </a:rPr>
              <a:t>a</a:t>
            </a:r>
            <a:r>
              <a:rPr spc="-25" dirty="0">
                <a:solidFill>
                  <a:srgbClr val="7F7F7F"/>
                </a:solidFill>
              </a:rPr>
              <a:t>m</a:t>
            </a:r>
            <a:r>
              <a:rPr spc="-5" dirty="0">
                <a:solidFill>
                  <a:srgbClr val="7F7F7F"/>
                </a:solidFill>
              </a:rPr>
              <a:t> </a:t>
            </a:r>
            <a:r>
              <a:rPr dirty="0">
                <a:solidFill>
                  <a:srgbClr val="7F7F7F"/>
                </a:solidFill>
              </a:rPr>
              <a:t>C</a:t>
            </a:r>
            <a:r>
              <a:rPr spc="-25" dirty="0">
                <a:solidFill>
                  <a:srgbClr val="7F7F7F"/>
                </a:solidFill>
              </a:rPr>
              <a:t>e</a:t>
            </a:r>
            <a:r>
              <a:rPr spc="-30" dirty="0">
                <a:solidFill>
                  <a:srgbClr val="7F7F7F"/>
                </a:solidFill>
              </a:rPr>
              <a:t>n</a:t>
            </a:r>
            <a:r>
              <a:rPr spc="-35" dirty="0">
                <a:solidFill>
                  <a:srgbClr val="7F7F7F"/>
                </a:solidFill>
              </a:rPr>
              <a:t>t</a:t>
            </a:r>
            <a:r>
              <a:rPr spc="-25" dirty="0">
                <a:solidFill>
                  <a:srgbClr val="7F7F7F"/>
                </a:solidFill>
              </a:rPr>
              <a:t>e</a:t>
            </a:r>
            <a:r>
              <a:rPr spc="-10" dirty="0">
                <a:solidFill>
                  <a:srgbClr val="7F7F7F"/>
                </a:solidFill>
              </a:rPr>
              <a:t>r</a:t>
            </a:r>
          </a:p>
          <a:p>
            <a:pPr marL="76200" algn="ctr">
              <a:lnSpc>
                <a:spcPts val="2075"/>
              </a:lnSpc>
            </a:pPr>
            <a:r>
              <a:rPr spc="-30" dirty="0">
                <a:solidFill>
                  <a:srgbClr val="7F7F7F"/>
                </a:solidFill>
              </a:rPr>
              <a:t>U</a:t>
            </a:r>
            <a:r>
              <a:rPr spc="-5" dirty="0">
                <a:solidFill>
                  <a:srgbClr val="7F7F7F"/>
                </a:solidFill>
              </a:rPr>
              <a:t>n</a:t>
            </a:r>
            <a:r>
              <a:rPr dirty="0">
                <a:solidFill>
                  <a:srgbClr val="7F7F7F"/>
                </a:solidFill>
              </a:rPr>
              <a:t>i</a:t>
            </a:r>
            <a:r>
              <a:rPr spc="-40" dirty="0">
                <a:solidFill>
                  <a:srgbClr val="7F7F7F"/>
                </a:solidFill>
              </a:rPr>
              <a:t>v</a:t>
            </a:r>
            <a:r>
              <a:rPr spc="-25" dirty="0">
                <a:solidFill>
                  <a:srgbClr val="7F7F7F"/>
                </a:solidFill>
              </a:rPr>
              <a:t>e</a:t>
            </a:r>
            <a:r>
              <a:rPr spc="-50" dirty="0">
                <a:solidFill>
                  <a:srgbClr val="7F7F7F"/>
                </a:solidFill>
              </a:rPr>
              <a:t>r</a:t>
            </a:r>
            <a:r>
              <a:rPr spc="-5" dirty="0">
                <a:solidFill>
                  <a:srgbClr val="7F7F7F"/>
                </a:solidFill>
              </a:rPr>
              <a:t>s</a:t>
            </a:r>
            <a:r>
              <a:rPr dirty="0">
                <a:solidFill>
                  <a:srgbClr val="7F7F7F"/>
                </a:solidFill>
              </a:rPr>
              <a:t>i</a:t>
            </a:r>
            <a:r>
              <a:rPr spc="-15" dirty="0">
                <a:solidFill>
                  <a:srgbClr val="7F7F7F"/>
                </a:solidFill>
              </a:rPr>
              <a:t>ty</a:t>
            </a:r>
            <a:r>
              <a:rPr spc="-5" dirty="0">
                <a:solidFill>
                  <a:srgbClr val="7F7F7F"/>
                </a:solidFill>
              </a:rPr>
              <a:t> </a:t>
            </a:r>
            <a:r>
              <a:rPr dirty="0">
                <a:solidFill>
                  <a:srgbClr val="7F7F7F"/>
                </a:solidFill>
              </a:rPr>
              <a:t>Co</a:t>
            </a:r>
            <a:r>
              <a:rPr spc="-5" dirty="0">
                <a:solidFill>
                  <a:srgbClr val="7F7F7F"/>
                </a:solidFill>
              </a:rPr>
              <a:t>rp</a:t>
            </a:r>
            <a:r>
              <a:rPr dirty="0">
                <a:solidFill>
                  <a:srgbClr val="7F7F7F"/>
                </a:solidFill>
              </a:rPr>
              <a:t>o</a:t>
            </a:r>
            <a:r>
              <a:rPr spc="-60" dirty="0">
                <a:solidFill>
                  <a:srgbClr val="7F7F7F"/>
                </a:solidFill>
              </a:rPr>
              <a:t>r</a:t>
            </a:r>
            <a:r>
              <a:rPr spc="-20" dirty="0">
                <a:solidFill>
                  <a:srgbClr val="7F7F7F"/>
                </a:solidFill>
              </a:rPr>
              <a:t>a</a:t>
            </a:r>
            <a:r>
              <a:rPr spc="-10" dirty="0">
                <a:solidFill>
                  <a:srgbClr val="7F7F7F"/>
                </a:solidFill>
              </a:rPr>
              <a:t>t</a:t>
            </a:r>
            <a:r>
              <a:rPr dirty="0">
                <a:solidFill>
                  <a:srgbClr val="7F7F7F"/>
                </a:solidFill>
              </a:rPr>
              <a:t>ion</a:t>
            </a:r>
            <a:r>
              <a:rPr spc="-5" dirty="0">
                <a:solidFill>
                  <a:srgbClr val="7F7F7F"/>
                </a:solidFill>
              </a:rPr>
              <a:t> </a:t>
            </a:r>
            <a:r>
              <a:rPr spc="-60" dirty="0">
                <a:solidFill>
                  <a:srgbClr val="7F7F7F"/>
                </a:solidFill>
              </a:rPr>
              <a:t>f</a:t>
            </a:r>
            <a:r>
              <a:rPr dirty="0">
                <a:solidFill>
                  <a:srgbClr val="7F7F7F"/>
                </a:solidFill>
              </a:rPr>
              <a:t>o</a:t>
            </a:r>
            <a:r>
              <a:rPr spc="-10" dirty="0">
                <a:solidFill>
                  <a:srgbClr val="7F7F7F"/>
                </a:solidFill>
              </a:rPr>
              <a:t>r</a:t>
            </a:r>
            <a:r>
              <a:rPr spc="5" dirty="0">
                <a:solidFill>
                  <a:srgbClr val="7F7F7F"/>
                </a:solidFill>
              </a:rPr>
              <a:t> </a:t>
            </a:r>
            <a:r>
              <a:rPr spc="-85" dirty="0">
                <a:solidFill>
                  <a:srgbClr val="7F7F7F"/>
                </a:solidFill>
              </a:rPr>
              <a:t>A</a:t>
            </a:r>
            <a:r>
              <a:rPr spc="-10" dirty="0">
                <a:solidFill>
                  <a:srgbClr val="7F7F7F"/>
                </a:solidFill>
              </a:rPr>
              <a:t>t</a:t>
            </a:r>
            <a:r>
              <a:rPr spc="-30" dirty="0">
                <a:solidFill>
                  <a:srgbClr val="7F7F7F"/>
                </a:solidFill>
              </a:rPr>
              <a:t>m</a:t>
            </a:r>
            <a:r>
              <a:rPr dirty="0">
                <a:solidFill>
                  <a:srgbClr val="7F7F7F"/>
                </a:solidFill>
              </a:rPr>
              <a:t>o</a:t>
            </a:r>
            <a:r>
              <a:rPr spc="-5" dirty="0">
                <a:solidFill>
                  <a:srgbClr val="7F7F7F"/>
                </a:solidFill>
              </a:rPr>
              <a:t>sph</a:t>
            </a:r>
            <a:r>
              <a:rPr spc="-25" dirty="0">
                <a:solidFill>
                  <a:srgbClr val="7F7F7F"/>
                </a:solidFill>
              </a:rPr>
              <a:t>e</a:t>
            </a:r>
            <a:r>
              <a:rPr spc="-5" dirty="0">
                <a:solidFill>
                  <a:srgbClr val="7F7F7F"/>
                </a:solidFill>
              </a:rPr>
              <a:t>r</a:t>
            </a:r>
            <a:r>
              <a:rPr dirty="0">
                <a:solidFill>
                  <a:srgbClr val="7F7F7F"/>
                </a:solidFill>
              </a:rPr>
              <a:t>i</a:t>
            </a:r>
            <a:r>
              <a:rPr spc="-15" dirty="0">
                <a:solidFill>
                  <a:srgbClr val="7F7F7F"/>
                </a:solidFill>
              </a:rPr>
              <a:t>c</a:t>
            </a:r>
            <a:r>
              <a:rPr dirty="0">
                <a:solidFill>
                  <a:srgbClr val="7F7F7F"/>
                </a:solidFill>
              </a:rPr>
              <a:t> </a:t>
            </a:r>
            <a:r>
              <a:rPr spc="-60" dirty="0">
                <a:solidFill>
                  <a:srgbClr val="7F7F7F"/>
                </a:solidFill>
              </a:rPr>
              <a:t>R</a:t>
            </a:r>
            <a:r>
              <a:rPr spc="-25" dirty="0">
                <a:solidFill>
                  <a:srgbClr val="7F7F7F"/>
                </a:solidFill>
              </a:rPr>
              <a:t>e</a:t>
            </a:r>
            <a:r>
              <a:rPr spc="-5" dirty="0">
                <a:solidFill>
                  <a:srgbClr val="7F7F7F"/>
                </a:solidFill>
              </a:rPr>
              <a:t>s</a:t>
            </a:r>
            <a:r>
              <a:rPr spc="-25" dirty="0">
                <a:solidFill>
                  <a:srgbClr val="7F7F7F"/>
                </a:solidFill>
              </a:rPr>
              <a:t>e</a:t>
            </a:r>
            <a:r>
              <a:rPr dirty="0">
                <a:solidFill>
                  <a:srgbClr val="7F7F7F"/>
                </a:solidFill>
              </a:rPr>
              <a:t>a</a:t>
            </a:r>
            <a:r>
              <a:rPr spc="-45" dirty="0">
                <a:solidFill>
                  <a:srgbClr val="7F7F7F"/>
                </a:solidFill>
              </a:rPr>
              <a:t>r</a:t>
            </a:r>
            <a:r>
              <a:rPr spc="-15" dirty="0">
                <a:solidFill>
                  <a:srgbClr val="7F7F7F"/>
                </a:solidFill>
              </a:rPr>
              <a:t>c</a:t>
            </a:r>
            <a:r>
              <a:rPr dirty="0">
                <a:solidFill>
                  <a:srgbClr val="7F7F7F"/>
                </a:solidFill>
              </a:rPr>
              <a:t>h</a:t>
            </a:r>
          </a:p>
          <a:p>
            <a:pPr marL="2124075" marR="2039620" algn="ctr">
              <a:lnSpc>
                <a:spcPts val="2800"/>
              </a:lnSpc>
              <a:spcBef>
                <a:spcPts val="200"/>
              </a:spcBef>
            </a:pPr>
            <a:r>
              <a:rPr spc="-20" dirty="0">
                <a:solidFill>
                  <a:srgbClr val="7F7F7F"/>
                </a:solidFill>
              </a:rPr>
              <a:t>B</a:t>
            </a:r>
            <a:r>
              <a:rPr dirty="0">
                <a:solidFill>
                  <a:srgbClr val="7F7F7F"/>
                </a:solidFill>
              </a:rPr>
              <a:t>o</a:t>
            </a:r>
            <a:r>
              <a:rPr spc="-5" dirty="0">
                <a:solidFill>
                  <a:srgbClr val="7F7F7F"/>
                </a:solidFill>
              </a:rPr>
              <a:t>u</a:t>
            </a:r>
            <a:r>
              <a:rPr dirty="0">
                <a:solidFill>
                  <a:srgbClr val="7F7F7F"/>
                </a:solidFill>
              </a:rPr>
              <a:t>l</a:t>
            </a:r>
            <a:r>
              <a:rPr spc="-5" dirty="0">
                <a:solidFill>
                  <a:srgbClr val="7F7F7F"/>
                </a:solidFill>
              </a:rPr>
              <a:t>d</a:t>
            </a:r>
            <a:r>
              <a:rPr spc="-25" dirty="0">
                <a:solidFill>
                  <a:srgbClr val="7F7F7F"/>
                </a:solidFill>
              </a:rPr>
              <a:t>e</a:t>
            </a:r>
            <a:r>
              <a:rPr spc="-225" dirty="0">
                <a:solidFill>
                  <a:srgbClr val="7F7F7F"/>
                </a:solidFill>
              </a:rPr>
              <a:t>r</a:t>
            </a:r>
            <a:r>
              <a:rPr spc="-10" dirty="0">
                <a:solidFill>
                  <a:srgbClr val="7F7F7F"/>
                </a:solidFill>
              </a:rPr>
              <a:t>,</a:t>
            </a:r>
            <a:r>
              <a:rPr dirty="0">
                <a:solidFill>
                  <a:srgbClr val="7F7F7F"/>
                </a:solidFill>
              </a:rPr>
              <a:t> </a:t>
            </a:r>
            <a:r>
              <a:rPr spc="-20" dirty="0">
                <a:solidFill>
                  <a:srgbClr val="7F7F7F"/>
                </a:solidFill>
              </a:rPr>
              <a:t>C</a:t>
            </a:r>
            <a:r>
              <a:rPr dirty="0">
                <a:solidFill>
                  <a:srgbClr val="7F7F7F"/>
                </a:solidFill>
              </a:rPr>
              <a:t>O </a:t>
            </a:r>
            <a:r>
              <a:rPr spc="-25" dirty="0">
                <a:solidFill>
                  <a:srgbClr val="7F7F7F"/>
                </a:solidFill>
              </a:rPr>
              <a:t>8030</a:t>
            </a:r>
            <a:r>
              <a:rPr spc="-15" dirty="0">
                <a:solidFill>
                  <a:srgbClr val="7F7F7F"/>
                </a:solidFill>
              </a:rPr>
              <a:t>1</a:t>
            </a:r>
            <a:r>
              <a:rPr spc="-10" dirty="0">
                <a:solidFill>
                  <a:srgbClr val="7F7F7F"/>
                </a:solidFill>
              </a:rPr>
              <a:t> U</a:t>
            </a:r>
            <a:r>
              <a:rPr spc="-15" dirty="0">
                <a:solidFill>
                  <a:srgbClr val="7F7F7F"/>
                </a:solidFill>
              </a:rPr>
              <a:t>SA</a:t>
            </a:r>
          </a:p>
        </p:txBody>
      </p:sp>
    </p:spTree>
    <p:extLst>
      <p:ext uri="{BB962C8B-B14F-4D97-AF65-F5344CB8AC3E}">
        <p14:creationId xmlns:p14="http://schemas.microsoft.com/office/powerpoint/2010/main" val="244947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1028" y="698309"/>
            <a:ext cx="8234680" cy="553998"/>
          </a:xfrm>
          <a:prstGeom prst="rect">
            <a:avLst/>
          </a:prstGeom>
        </p:spPr>
        <p:txBody>
          <a:bodyPr vert="horz" wrap="square" lIns="0" tIns="0" rIns="0" bIns="0" rtlCol="0">
            <a:spAutoFit/>
          </a:bodyPr>
          <a:lstStyle/>
          <a:p>
            <a:pPr marL="12700"/>
            <a:r>
              <a:rPr sz="3600" b="1" spc="-30" dirty="0">
                <a:solidFill>
                  <a:srgbClr val="0070C0"/>
                </a:solidFill>
                <a:latin typeface="Calibri"/>
                <a:cs typeface="Calibri"/>
              </a:rPr>
              <a:t>U</a:t>
            </a:r>
            <a:r>
              <a:rPr sz="3600" b="1" spc="-20" dirty="0">
                <a:solidFill>
                  <a:srgbClr val="0070C0"/>
                </a:solidFill>
                <a:latin typeface="Calibri"/>
                <a:cs typeface="Calibri"/>
              </a:rPr>
              <a:t>nid</a:t>
            </a:r>
            <a:r>
              <a:rPr sz="3600" b="1" spc="-60" dirty="0">
                <a:solidFill>
                  <a:srgbClr val="0070C0"/>
                </a:solidFill>
                <a:latin typeface="Calibri"/>
                <a:cs typeface="Calibri"/>
              </a:rPr>
              <a:t>a</a:t>
            </a:r>
            <a:r>
              <a:rPr sz="3600" b="1" spc="-50" dirty="0">
                <a:solidFill>
                  <a:srgbClr val="0070C0"/>
                </a:solidFill>
                <a:latin typeface="Calibri"/>
                <a:cs typeface="Calibri"/>
              </a:rPr>
              <a:t>t</a:t>
            </a:r>
            <a:r>
              <a:rPr sz="3600" b="1" spc="-25" dirty="0">
                <a:solidFill>
                  <a:srgbClr val="0070C0"/>
                </a:solidFill>
                <a:latin typeface="Calibri"/>
                <a:cs typeface="Calibri"/>
              </a:rPr>
              <a:t>a</a:t>
            </a:r>
            <a:r>
              <a:rPr sz="3600" b="1" spc="-10" dirty="0">
                <a:solidFill>
                  <a:srgbClr val="0070C0"/>
                </a:solidFill>
                <a:latin typeface="Calibri"/>
                <a:cs typeface="Calibri"/>
              </a:rPr>
              <a:t>: </a:t>
            </a:r>
            <a:r>
              <a:rPr sz="3600" b="1" spc="-35" dirty="0">
                <a:solidFill>
                  <a:srgbClr val="0070C0"/>
                </a:solidFill>
                <a:latin typeface="Calibri"/>
                <a:cs typeface="Calibri"/>
              </a:rPr>
              <a:t>B</a:t>
            </a:r>
            <a:r>
              <a:rPr sz="3600" b="1" dirty="0">
                <a:solidFill>
                  <a:srgbClr val="0070C0"/>
                </a:solidFill>
                <a:latin typeface="Calibri"/>
                <a:cs typeface="Calibri"/>
              </a:rPr>
              <a:t>e</a:t>
            </a:r>
            <a:r>
              <a:rPr sz="3600" b="1" spc="-60" dirty="0">
                <a:solidFill>
                  <a:srgbClr val="0070C0"/>
                </a:solidFill>
                <a:latin typeface="Calibri"/>
                <a:cs typeface="Calibri"/>
              </a:rPr>
              <a:t>g</a:t>
            </a:r>
            <a:r>
              <a:rPr sz="3600" b="1" spc="-25" dirty="0">
                <a:solidFill>
                  <a:srgbClr val="0070C0"/>
                </a:solidFill>
                <a:latin typeface="Calibri"/>
                <a:cs typeface="Calibri"/>
              </a:rPr>
              <a:t>a</a:t>
            </a:r>
            <a:r>
              <a:rPr sz="3600" b="1" spc="-20" dirty="0">
                <a:solidFill>
                  <a:srgbClr val="0070C0"/>
                </a:solidFill>
                <a:latin typeface="Calibri"/>
                <a:cs typeface="Calibri"/>
              </a:rPr>
              <a:t>n</a:t>
            </a:r>
            <a:r>
              <a:rPr sz="3600" b="1" dirty="0">
                <a:solidFill>
                  <a:srgbClr val="0070C0"/>
                </a:solidFill>
                <a:latin typeface="Calibri"/>
                <a:cs typeface="Calibri"/>
              </a:rPr>
              <a:t> </a:t>
            </a:r>
            <a:r>
              <a:rPr sz="3600" b="1" spc="-25" dirty="0">
                <a:solidFill>
                  <a:srgbClr val="0070C0"/>
                </a:solidFill>
                <a:latin typeface="Calibri"/>
                <a:cs typeface="Calibri"/>
              </a:rPr>
              <a:t>a</a:t>
            </a:r>
            <a:r>
              <a:rPr sz="3600" b="1" spc="-15" dirty="0">
                <a:solidFill>
                  <a:srgbClr val="0070C0"/>
                </a:solidFill>
                <a:latin typeface="Calibri"/>
                <a:cs typeface="Calibri"/>
              </a:rPr>
              <a:t>s</a:t>
            </a:r>
            <a:r>
              <a:rPr sz="3600" b="1" dirty="0">
                <a:solidFill>
                  <a:srgbClr val="0070C0"/>
                </a:solidFill>
                <a:latin typeface="Calibri"/>
                <a:cs typeface="Calibri"/>
              </a:rPr>
              <a:t> </a:t>
            </a:r>
            <a:r>
              <a:rPr sz="3600" b="1" spc="-20" dirty="0">
                <a:solidFill>
                  <a:srgbClr val="0070C0"/>
                </a:solidFill>
                <a:latin typeface="Calibri"/>
                <a:cs typeface="Calibri"/>
              </a:rPr>
              <a:t>a</a:t>
            </a:r>
            <a:r>
              <a:rPr sz="3600" b="1" spc="-5" dirty="0">
                <a:solidFill>
                  <a:srgbClr val="0070C0"/>
                </a:solidFill>
                <a:latin typeface="Calibri"/>
                <a:cs typeface="Calibri"/>
              </a:rPr>
              <a:t> </a:t>
            </a:r>
            <a:r>
              <a:rPr sz="3600" b="1" spc="-30" dirty="0">
                <a:solidFill>
                  <a:srgbClr val="0070C0"/>
                </a:solidFill>
                <a:latin typeface="Calibri"/>
                <a:cs typeface="Calibri"/>
              </a:rPr>
              <a:t>U</a:t>
            </a:r>
            <a:r>
              <a:rPr sz="3600" b="1" spc="-15" dirty="0">
                <a:solidFill>
                  <a:srgbClr val="0070C0"/>
                </a:solidFill>
                <a:latin typeface="Calibri"/>
                <a:cs typeface="Calibri"/>
              </a:rPr>
              <a:t>ni</a:t>
            </a:r>
            <a:r>
              <a:rPr sz="3600" b="1" spc="-40" dirty="0">
                <a:solidFill>
                  <a:srgbClr val="0070C0"/>
                </a:solidFill>
                <a:latin typeface="Calibri"/>
                <a:cs typeface="Calibri"/>
              </a:rPr>
              <a:t>v</a:t>
            </a:r>
            <a:r>
              <a:rPr sz="3600" b="1" dirty="0">
                <a:solidFill>
                  <a:srgbClr val="0070C0"/>
                </a:solidFill>
                <a:latin typeface="Calibri"/>
                <a:cs typeface="Calibri"/>
              </a:rPr>
              <a:t>e</a:t>
            </a:r>
            <a:r>
              <a:rPr sz="3600" b="1" spc="-50" dirty="0">
                <a:solidFill>
                  <a:srgbClr val="0070C0"/>
                </a:solidFill>
                <a:latin typeface="Calibri"/>
                <a:cs typeface="Calibri"/>
              </a:rPr>
              <a:t>r</a:t>
            </a:r>
            <a:r>
              <a:rPr sz="3600" b="1" spc="-15" dirty="0">
                <a:solidFill>
                  <a:srgbClr val="0070C0"/>
                </a:solidFill>
                <a:latin typeface="Calibri"/>
                <a:cs typeface="Calibri"/>
              </a:rPr>
              <a:t>sity</a:t>
            </a:r>
            <a:r>
              <a:rPr sz="3600" b="1" dirty="0">
                <a:solidFill>
                  <a:srgbClr val="0070C0"/>
                </a:solidFill>
                <a:latin typeface="Calibri"/>
                <a:cs typeface="Calibri"/>
              </a:rPr>
              <a:t> </a:t>
            </a:r>
            <a:r>
              <a:rPr sz="3600" b="1" spc="5" dirty="0">
                <a:solidFill>
                  <a:srgbClr val="0070C0"/>
                </a:solidFill>
                <a:latin typeface="Calibri"/>
                <a:cs typeface="Calibri"/>
              </a:rPr>
              <a:t>D</a:t>
            </a:r>
            <a:r>
              <a:rPr sz="3600" b="1" spc="-40" dirty="0">
                <a:solidFill>
                  <a:srgbClr val="0070C0"/>
                </a:solidFill>
                <a:latin typeface="Calibri"/>
                <a:cs typeface="Calibri"/>
              </a:rPr>
              <a:t>a</a:t>
            </a:r>
            <a:r>
              <a:rPr sz="3600" b="1" spc="-50" dirty="0">
                <a:solidFill>
                  <a:srgbClr val="0070C0"/>
                </a:solidFill>
                <a:latin typeface="Calibri"/>
                <a:cs typeface="Calibri"/>
              </a:rPr>
              <a:t>t</a:t>
            </a:r>
            <a:r>
              <a:rPr sz="3600" b="1" spc="-20" dirty="0">
                <a:solidFill>
                  <a:srgbClr val="0070C0"/>
                </a:solidFill>
                <a:latin typeface="Calibri"/>
                <a:cs typeface="Calibri"/>
              </a:rPr>
              <a:t>a</a:t>
            </a:r>
            <a:r>
              <a:rPr sz="3600" b="1" spc="-5" dirty="0">
                <a:solidFill>
                  <a:srgbClr val="0070C0"/>
                </a:solidFill>
                <a:latin typeface="Calibri"/>
                <a:cs typeface="Calibri"/>
              </a:rPr>
              <a:t> P</a:t>
            </a:r>
            <a:r>
              <a:rPr sz="3600" b="1" spc="-50" dirty="0">
                <a:solidFill>
                  <a:srgbClr val="0070C0"/>
                </a:solidFill>
                <a:latin typeface="Calibri"/>
                <a:cs typeface="Calibri"/>
              </a:rPr>
              <a:t>r</a:t>
            </a:r>
            <a:r>
              <a:rPr sz="3600" b="1" spc="-20" dirty="0">
                <a:solidFill>
                  <a:srgbClr val="0070C0"/>
                </a:solidFill>
                <a:latin typeface="Calibri"/>
                <a:cs typeface="Calibri"/>
              </a:rPr>
              <a:t>o</a:t>
            </a:r>
            <a:r>
              <a:rPr sz="3600" b="1" spc="5" dirty="0">
                <a:solidFill>
                  <a:srgbClr val="0070C0"/>
                </a:solidFill>
                <a:latin typeface="Calibri"/>
                <a:cs typeface="Calibri"/>
              </a:rPr>
              <a:t>j</a:t>
            </a:r>
            <a:r>
              <a:rPr sz="3600" b="1" dirty="0">
                <a:solidFill>
                  <a:srgbClr val="0070C0"/>
                </a:solidFill>
                <a:latin typeface="Calibri"/>
                <a:cs typeface="Calibri"/>
              </a:rPr>
              <a:t>e</a:t>
            </a:r>
            <a:r>
              <a:rPr sz="3600" b="1" spc="5" dirty="0">
                <a:solidFill>
                  <a:srgbClr val="0070C0"/>
                </a:solidFill>
                <a:latin typeface="Calibri"/>
                <a:cs typeface="Calibri"/>
              </a:rPr>
              <a:t>ct</a:t>
            </a:r>
            <a:endParaRPr sz="3600">
              <a:solidFill>
                <a:prstClr val="black"/>
              </a:solidFill>
              <a:latin typeface="Calibri"/>
              <a:cs typeface="Calibri"/>
            </a:endParaRPr>
          </a:p>
        </p:txBody>
      </p:sp>
      <p:sp>
        <p:nvSpPr>
          <p:cNvPr id="3" name="object 3"/>
          <p:cNvSpPr/>
          <p:nvPr/>
        </p:nvSpPr>
        <p:spPr>
          <a:xfrm>
            <a:off x="1524000" y="2590799"/>
            <a:ext cx="9144000" cy="4267200"/>
          </a:xfrm>
          <a:custGeom>
            <a:avLst/>
            <a:gdLst/>
            <a:ahLst/>
            <a:cxnLst/>
            <a:rect l="l" t="t" r="r" b="b"/>
            <a:pathLst>
              <a:path w="9144000" h="4267200">
                <a:moveTo>
                  <a:pt x="0" y="4267200"/>
                </a:moveTo>
                <a:lnTo>
                  <a:pt x="9144000" y="4267200"/>
                </a:lnTo>
                <a:lnTo>
                  <a:pt x="9144000" y="0"/>
                </a:lnTo>
                <a:lnTo>
                  <a:pt x="0" y="0"/>
                </a:lnTo>
                <a:lnTo>
                  <a:pt x="0" y="426720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4" name="object 4"/>
          <p:cNvSpPr/>
          <p:nvPr/>
        </p:nvSpPr>
        <p:spPr>
          <a:xfrm>
            <a:off x="1524000" y="2590800"/>
            <a:ext cx="9144000" cy="4267200"/>
          </a:xfrm>
          <a:custGeom>
            <a:avLst/>
            <a:gdLst/>
            <a:ahLst/>
            <a:cxnLst/>
            <a:rect l="l" t="t" r="r" b="b"/>
            <a:pathLst>
              <a:path w="9144000" h="4267200">
                <a:moveTo>
                  <a:pt x="0" y="0"/>
                </a:moveTo>
                <a:lnTo>
                  <a:pt x="9144000" y="0"/>
                </a:lnTo>
              </a:path>
              <a:path w="9144000" h="4267200">
                <a:moveTo>
                  <a:pt x="0" y="4267200"/>
                </a:moveTo>
                <a:lnTo>
                  <a:pt x="0" y="0"/>
                </a:lnTo>
              </a:path>
            </a:pathLst>
          </a:custGeom>
          <a:ln w="25400">
            <a:solidFill>
              <a:srgbClr val="4F81BD"/>
            </a:solidFill>
          </a:ln>
        </p:spPr>
        <p:txBody>
          <a:bodyPr wrap="square" lIns="0" tIns="0" rIns="0" bIns="0" rtlCol="0"/>
          <a:lstStyle/>
          <a:p>
            <a:endParaRPr>
              <a:solidFill>
                <a:prstClr val="black"/>
              </a:solidFill>
              <a:latin typeface="Calibri"/>
            </a:endParaRPr>
          </a:p>
        </p:txBody>
      </p:sp>
      <p:sp>
        <p:nvSpPr>
          <p:cNvPr id="5" name="object 5"/>
          <p:cNvSpPr txBox="1"/>
          <p:nvPr/>
        </p:nvSpPr>
        <p:spPr>
          <a:xfrm>
            <a:off x="1602739" y="2665309"/>
            <a:ext cx="8957310" cy="3993401"/>
          </a:xfrm>
          <a:prstGeom prst="rect">
            <a:avLst/>
          </a:prstGeom>
        </p:spPr>
        <p:txBody>
          <a:bodyPr vert="horz" wrap="square" lIns="0" tIns="0" rIns="0" bIns="0" rtlCol="0">
            <a:spAutoFit/>
          </a:bodyPr>
          <a:lstStyle/>
          <a:p>
            <a:pPr marL="355600" indent="-342900">
              <a:buClr>
                <a:srgbClr val="0070C0"/>
              </a:buClr>
              <a:buFont typeface="Arial"/>
              <a:buChar char="•"/>
              <a:tabLst>
                <a:tab pos="355600" algn="l"/>
              </a:tabLst>
            </a:pPr>
            <a:r>
              <a:rPr sz="2600" spc="-20" dirty="0">
                <a:solidFill>
                  <a:srgbClr val="0070C0"/>
                </a:solidFill>
                <a:latin typeface="Calibri"/>
                <a:cs typeface="Calibri"/>
              </a:rPr>
              <a:t>A</a:t>
            </a:r>
            <a:r>
              <a:rPr sz="2600" spc="-15" dirty="0">
                <a:solidFill>
                  <a:srgbClr val="0070C0"/>
                </a:solidFill>
                <a:latin typeface="Calibri"/>
                <a:cs typeface="Calibri"/>
              </a:rPr>
              <a:t>c</a:t>
            </a:r>
            <a:r>
              <a:rPr sz="2600" spc="-5" dirty="0">
                <a:solidFill>
                  <a:srgbClr val="0070C0"/>
                </a:solidFill>
                <a:latin typeface="Calibri"/>
                <a:cs typeface="Calibri"/>
              </a:rPr>
              <a:t>qu</a:t>
            </a:r>
            <a:r>
              <a:rPr sz="2600" dirty="0">
                <a:solidFill>
                  <a:srgbClr val="0070C0"/>
                </a:solidFill>
                <a:latin typeface="Calibri"/>
                <a:cs typeface="Calibri"/>
              </a:rPr>
              <a:t>i</a:t>
            </a:r>
            <a:r>
              <a:rPr sz="2600" spc="-40" dirty="0">
                <a:solidFill>
                  <a:srgbClr val="0070C0"/>
                </a:solidFill>
                <a:latin typeface="Calibri"/>
                <a:cs typeface="Calibri"/>
              </a:rPr>
              <a:t>r</a:t>
            </a:r>
            <a:r>
              <a:rPr sz="2600" spc="-15" dirty="0">
                <a:solidFill>
                  <a:srgbClr val="0070C0"/>
                </a:solidFill>
                <a:latin typeface="Calibri"/>
                <a:cs typeface="Calibri"/>
              </a:rPr>
              <a:t>e</a:t>
            </a:r>
            <a:r>
              <a:rPr sz="2600" spc="-10" dirty="0">
                <a:solidFill>
                  <a:srgbClr val="0070C0"/>
                </a:solidFill>
                <a:latin typeface="Calibri"/>
                <a:cs typeface="Calibri"/>
              </a:rPr>
              <a:t> </a:t>
            </a:r>
            <a:r>
              <a:rPr sz="2600" dirty="0">
                <a:solidFill>
                  <a:srgbClr val="0070C0"/>
                </a:solidFill>
                <a:latin typeface="Calibri"/>
                <a:cs typeface="Calibri"/>
              </a:rPr>
              <a:t>a</a:t>
            </a:r>
            <a:r>
              <a:rPr sz="2600" spc="-5" dirty="0">
                <a:solidFill>
                  <a:srgbClr val="0070C0"/>
                </a:solidFill>
                <a:latin typeface="Calibri"/>
                <a:cs typeface="Calibri"/>
              </a:rPr>
              <a:t>n</a:t>
            </a:r>
            <a:r>
              <a:rPr sz="2600" dirty="0">
                <a:solidFill>
                  <a:srgbClr val="0070C0"/>
                </a:solidFill>
                <a:latin typeface="Calibri"/>
                <a:cs typeface="Calibri"/>
              </a:rPr>
              <a:t>d</a:t>
            </a:r>
            <a:r>
              <a:rPr sz="2600" spc="-5" dirty="0">
                <a:solidFill>
                  <a:srgbClr val="0070C0"/>
                </a:solidFill>
                <a:latin typeface="Calibri"/>
                <a:cs typeface="Calibri"/>
              </a:rPr>
              <a:t> d</a:t>
            </a:r>
            <a:r>
              <a:rPr sz="2600" dirty="0">
                <a:solidFill>
                  <a:srgbClr val="0070C0"/>
                </a:solidFill>
                <a:latin typeface="Calibri"/>
                <a:cs typeface="Calibri"/>
              </a:rPr>
              <a:t>i</a:t>
            </a:r>
            <a:r>
              <a:rPr sz="2600" spc="-35" dirty="0">
                <a:solidFill>
                  <a:srgbClr val="0070C0"/>
                </a:solidFill>
                <a:latin typeface="Calibri"/>
                <a:cs typeface="Calibri"/>
              </a:rPr>
              <a:t>s</a:t>
            </a:r>
            <a:r>
              <a:rPr sz="2600" spc="-10" dirty="0">
                <a:solidFill>
                  <a:srgbClr val="0070C0"/>
                </a:solidFill>
                <a:latin typeface="Calibri"/>
                <a:cs typeface="Calibri"/>
              </a:rPr>
              <a:t>t</a:t>
            </a:r>
            <a:r>
              <a:rPr sz="2600" spc="-5" dirty="0">
                <a:solidFill>
                  <a:srgbClr val="0070C0"/>
                </a:solidFill>
                <a:latin typeface="Calibri"/>
                <a:cs typeface="Calibri"/>
              </a:rPr>
              <a:t>r</a:t>
            </a:r>
            <a:r>
              <a:rPr sz="2600" dirty="0">
                <a:solidFill>
                  <a:srgbClr val="0070C0"/>
                </a:solidFill>
                <a:latin typeface="Calibri"/>
                <a:cs typeface="Calibri"/>
              </a:rPr>
              <a:t>i</a:t>
            </a:r>
            <a:r>
              <a:rPr sz="2600" spc="-5" dirty="0">
                <a:solidFill>
                  <a:srgbClr val="0070C0"/>
                </a:solidFill>
                <a:latin typeface="Calibri"/>
                <a:cs typeface="Calibri"/>
              </a:rPr>
              <a:t>bu</a:t>
            </a:r>
            <a:r>
              <a:rPr sz="2600" spc="-35" dirty="0">
                <a:solidFill>
                  <a:srgbClr val="0070C0"/>
                </a:solidFill>
                <a:latin typeface="Calibri"/>
                <a:cs typeface="Calibri"/>
              </a:rPr>
              <a:t>t</a:t>
            </a:r>
            <a:r>
              <a:rPr sz="2600" spc="-15" dirty="0">
                <a:solidFill>
                  <a:srgbClr val="0070C0"/>
                </a:solidFill>
                <a:latin typeface="Calibri"/>
                <a:cs typeface="Calibri"/>
              </a:rPr>
              <a:t>e</a:t>
            </a:r>
            <a:r>
              <a:rPr sz="2600" spc="-10" dirty="0">
                <a:solidFill>
                  <a:srgbClr val="0070C0"/>
                </a:solidFill>
                <a:latin typeface="Calibri"/>
                <a:cs typeface="Calibri"/>
              </a:rPr>
              <a:t> </a:t>
            </a:r>
            <a:r>
              <a:rPr sz="2600" spc="-40" dirty="0">
                <a:solidFill>
                  <a:srgbClr val="0070C0"/>
                </a:solidFill>
                <a:latin typeface="Calibri"/>
                <a:cs typeface="Calibri"/>
              </a:rPr>
              <a:t>r</a:t>
            </a:r>
            <a:r>
              <a:rPr sz="2600" spc="-25" dirty="0">
                <a:solidFill>
                  <a:srgbClr val="0070C0"/>
                </a:solidFill>
                <a:latin typeface="Calibri"/>
                <a:cs typeface="Calibri"/>
              </a:rPr>
              <a:t>e</a:t>
            </a:r>
            <a:r>
              <a:rPr sz="2600" dirty="0">
                <a:solidFill>
                  <a:srgbClr val="0070C0"/>
                </a:solidFill>
                <a:latin typeface="Calibri"/>
                <a:cs typeface="Calibri"/>
              </a:rPr>
              <a:t>al-</a:t>
            </a:r>
            <a:r>
              <a:rPr sz="2600" spc="-10" dirty="0">
                <a:solidFill>
                  <a:srgbClr val="0070C0"/>
                </a:solidFill>
                <a:latin typeface="Calibri"/>
                <a:cs typeface="Calibri"/>
              </a:rPr>
              <a:t>t</a:t>
            </a:r>
            <a:r>
              <a:rPr sz="2600" dirty="0">
                <a:solidFill>
                  <a:srgbClr val="0070C0"/>
                </a:solidFill>
                <a:latin typeface="Calibri"/>
                <a:cs typeface="Calibri"/>
              </a:rPr>
              <a:t>i</a:t>
            </a:r>
            <a:r>
              <a:rPr sz="2600" spc="-30" dirty="0">
                <a:solidFill>
                  <a:srgbClr val="0070C0"/>
                </a:solidFill>
                <a:latin typeface="Calibri"/>
                <a:cs typeface="Calibri"/>
              </a:rPr>
              <a:t>m</a:t>
            </a:r>
            <a:r>
              <a:rPr sz="2600" spc="-15" dirty="0">
                <a:solidFill>
                  <a:srgbClr val="0070C0"/>
                </a:solidFill>
                <a:latin typeface="Calibri"/>
                <a:cs typeface="Calibri"/>
              </a:rPr>
              <a:t>e</a:t>
            </a:r>
            <a:r>
              <a:rPr sz="2600" spc="-10" dirty="0">
                <a:solidFill>
                  <a:srgbClr val="0070C0"/>
                </a:solidFill>
                <a:latin typeface="Calibri"/>
                <a:cs typeface="Calibri"/>
              </a:rPr>
              <a:t> </a:t>
            </a:r>
            <a:r>
              <a:rPr sz="2600" spc="-30" dirty="0">
                <a:solidFill>
                  <a:srgbClr val="0070C0"/>
                </a:solidFill>
                <a:latin typeface="Calibri"/>
                <a:cs typeface="Calibri"/>
              </a:rPr>
              <a:t>m</a:t>
            </a:r>
            <a:r>
              <a:rPr sz="2600" spc="-35" dirty="0">
                <a:solidFill>
                  <a:srgbClr val="0070C0"/>
                </a:solidFill>
                <a:latin typeface="Calibri"/>
                <a:cs typeface="Calibri"/>
              </a:rPr>
              <a:t>et</a:t>
            </a:r>
            <a:r>
              <a:rPr sz="2600" spc="-25" dirty="0">
                <a:solidFill>
                  <a:srgbClr val="0070C0"/>
                </a:solidFill>
                <a:latin typeface="Calibri"/>
                <a:cs typeface="Calibri"/>
              </a:rPr>
              <a:t>e</a:t>
            </a:r>
            <a:r>
              <a:rPr sz="2600" dirty="0">
                <a:solidFill>
                  <a:srgbClr val="0070C0"/>
                </a:solidFill>
                <a:latin typeface="Calibri"/>
                <a:cs typeface="Calibri"/>
              </a:rPr>
              <a:t>o</a:t>
            </a:r>
            <a:r>
              <a:rPr sz="2600" spc="-50" dirty="0">
                <a:solidFill>
                  <a:srgbClr val="0070C0"/>
                </a:solidFill>
                <a:latin typeface="Calibri"/>
                <a:cs typeface="Calibri"/>
              </a:rPr>
              <a:t>r</a:t>
            </a:r>
            <a:r>
              <a:rPr sz="2600" dirty="0">
                <a:solidFill>
                  <a:srgbClr val="0070C0"/>
                </a:solidFill>
                <a:latin typeface="Calibri"/>
                <a:cs typeface="Calibri"/>
              </a:rPr>
              <a:t>olo</a:t>
            </a:r>
            <a:r>
              <a:rPr sz="2600" spc="-15" dirty="0">
                <a:solidFill>
                  <a:srgbClr val="0070C0"/>
                </a:solidFill>
                <a:latin typeface="Calibri"/>
                <a:cs typeface="Calibri"/>
              </a:rPr>
              <a:t>g</a:t>
            </a:r>
            <a:r>
              <a:rPr sz="2600" dirty="0">
                <a:solidFill>
                  <a:srgbClr val="0070C0"/>
                </a:solidFill>
                <a:latin typeface="Calibri"/>
                <a:cs typeface="Calibri"/>
              </a:rPr>
              <a:t>i</a:t>
            </a:r>
            <a:r>
              <a:rPr sz="2600" spc="-40" dirty="0">
                <a:solidFill>
                  <a:srgbClr val="0070C0"/>
                </a:solidFill>
                <a:latin typeface="Calibri"/>
                <a:cs typeface="Calibri"/>
              </a:rPr>
              <a:t>c</a:t>
            </a:r>
            <a:r>
              <a:rPr sz="2600" dirty="0">
                <a:solidFill>
                  <a:srgbClr val="0070C0"/>
                </a:solidFill>
                <a:latin typeface="Calibri"/>
                <a:cs typeface="Calibri"/>
              </a:rPr>
              <a:t>al </a:t>
            </a:r>
            <a:r>
              <a:rPr sz="2600" spc="-5" dirty="0">
                <a:solidFill>
                  <a:srgbClr val="0070C0"/>
                </a:solidFill>
                <a:latin typeface="Calibri"/>
                <a:cs typeface="Calibri"/>
              </a:rPr>
              <a:t>d</a:t>
            </a:r>
            <a:r>
              <a:rPr sz="2600" spc="-20" dirty="0">
                <a:solidFill>
                  <a:srgbClr val="0070C0"/>
                </a:solidFill>
                <a:latin typeface="Calibri"/>
                <a:cs typeface="Calibri"/>
              </a:rPr>
              <a:t>a</a:t>
            </a:r>
            <a:r>
              <a:rPr sz="2600" spc="-40" dirty="0">
                <a:solidFill>
                  <a:srgbClr val="0070C0"/>
                </a:solidFill>
                <a:latin typeface="Calibri"/>
                <a:cs typeface="Calibri"/>
              </a:rPr>
              <a:t>t</a:t>
            </a:r>
            <a:r>
              <a:rPr sz="2600" spc="5" dirty="0">
                <a:solidFill>
                  <a:srgbClr val="0070C0"/>
                </a:solidFill>
                <a:latin typeface="Calibri"/>
                <a:cs typeface="Calibri"/>
              </a:rPr>
              <a:t>a</a:t>
            </a:r>
            <a:r>
              <a:rPr sz="2600" spc="-10" dirty="0">
                <a:solidFill>
                  <a:srgbClr val="0070C0"/>
                </a:solidFill>
                <a:latin typeface="Calibri"/>
                <a:cs typeface="Calibri"/>
              </a:rPr>
              <a:t>;</a:t>
            </a:r>
            <a:endParaRPr sz="2600">
              <a:solidFill>
                <a:prstClr val="black"/>
              </a:solidFill>
              <a:latin typeface="Calibri"/>
              <a:cs typeface="Calibri"/>
            </a:endParaRPr>
          </a:p>
          <a:p>
            <a:pPr marL="355600" marR="24130" indent="-342900">
              <a:lnSpc>
                <a:spcPct val="100400"/>
              </a:lnSpc>
              <a:spcBef>
                <a:spcPts val="600"/>
              </a:spcBef>
              <a:buClr>
                <a:srgbClr val="0070C0"/>
              </a:buClr>
              <a:buFont typeface="Arial"/>
              <a:buChar char="•"/>
              <a:tabLst>
                <a:tab pos="355600" algn="l"/>
              </a:tabLst>
            </a:pPr>
            <a:r>
              <a:rPr sz="2600" spc="-20" dirty="0">
                <a:solidFill>
                  <a:srgbClr val="C00000"/>
                </a:solidFill>
                <a:latin typeface="Calibri"/>
                <a:cs typeface="Calibri"/>
              </a:rPr>
              <a:t>D</a:t>
            </a:r>
            <a:r>
              <a:rPr sz="2600" spc="-35" dirty="0">
                <a:solidFill>
                  <a:srgbClr val="C00000"/>
                </a:solidFill>
                <a:latin typeface="Calibri"/>
                <a:cs typeface="Calibri"/>
              </a:rPr>
              <a:t>e</a:t>
            </a:r>
            <a:r>
              <a:rPr sz="2600" spc="-40" dirty="0">
                <a:solidFill>
                  <a:srgbClr val="C00000"/>
                </a:solidFill>
                <a:latin typeface="Calibri"/>
                <a:cs typeface="Calibri"/>
              </a:rPr>
              <a:t>v</a:t>
            </a:r>
            <a:r>
              <a:rPr sz="2600" spc="-25" dirty="0">
                <a:solidFill>
                  <a:srgbClr val="C00000"/>
                </a:solidFill>
                <a:latin typeface="Calibri"/>
                <a:cs typeface="Calibri"/>
              </a:rPr>
              <a:t>e</a:t>
            </a:r>
            <a:r>
              <a:rPr sz="2600" dirty="0">
                <a:solidFill>
                  <a:srgbClr val="C00000"/>
                </a:solidFill>
                <a:latin typeface="Calibri"/>
                <a:cs typeface="Calibri"/>
              </a:rPr>
              <a:t>lop</a:t>
            </a:r>
            <a:r>
              <a:rPr sz="2600" spc="-5" dirty="0">
                <a:solidFill>
                  <a:srgbClr val="C00000"/>
                </a:solidFill>
                <a:latin typeface="Calibri"/>
                <a:cs typeface="Calibri"/>
              </a:rPr>
              <a:t> s</a:t>
            </a:r>
            <a:r>
              <a:rPr sz="2600" dirty="0">
                <a:solidFill>
                  <a:srgbClr val="C00000"/>
                </a:solidFill>
                <a:latin typeface="Calibri"/>
                <a:cs typeface="Calibri"/>
              </a:rPr>
              <a:t>o</a:t>
            </a:r>
            <a:r>
              <a:rPr sz="2600" spc="-10" dirty="0">
                <a:solidFill>
                  <a:srgbClr val="C00000"/>
                </a:solidFill>
                <a:latin typeface="Calibri"/>
                <a:cs typeface="Calibri"/>
              </a:rPr>
              <a:t>ft</a:t>
            </a:r>
            <a:r>
              <a:rPr sz="2600" spc="-45" dirty="0">
                <a:solidFill>
                  <a:srgbClr val="C00000"/>
                </a:solidFill>
                <a:latin typeface="Calibri"/>
                <a:cs typeface="Calibri"/>
              </a:rPr>
              <a:t>w</a:t>
            </a:r>
            <a:r>
              <a:rPr sz="2600" dirty="0">
                <a:solidFill>
                  <a:srgbClr val="C00000"/>
                </a:solidFill>
                <a:latin typeface="Calibri"/>
                <a:cs typeface="Calibri"/>
              </a:rPr>
              <a:t>a</a:t>
            </a:r>
            <a:r>
              <a:rPr sz="2600" spc="-40" dirty="0">
                <a:solidFill>
                  <a:srgbClr val="C00000"/>
                </a:solidFill>
                <a:latin typeface="Calibri"/>
                <a:cs typeface="Calibri"/>
              </a:rPr>
              <a:t>r</a:t>
            </a:r>
            <a:r>
              <a:rPr sz="2600" spc="-15" dirty="0">
                <a:solidFill>
                  <a:srgbClr val="C00000"/>
                </a:solidFill>
                <a:latin typeface="Calibri"/>
                <a:cs typeface="Calibri"/>
              </a:rPr>
              <a:t>e</a:t>
            </a:r>
            <a:r>
              <a:rPr sz="2600" spc="-10" dirty="0">
                <a:solidFill>
                  <a:srgbClr val="C00000"/>
                </a:solidFill>
                <a:latin typeface="Calibri"/>
                <a:cs typeface="Calibri"/>
              </a:rPr>
              <a:t> </a:t>
            </a:r>
            <a:r>
              <a:rPr sz="2600" spc="-60" dirty="0">
                <a:solidFill>
                  <a:srgbClr val="C00000"/>
                </a:solidFill>
                <a:latin typeface="Calibri"/>
                <a:cs typeface="Calibri"/>
              </a:rPr>
              <a:t>f</a:t>
            </a:r>
            <a:r>
              <a:rPr sz="2600" dirty="0">
                <a:solidFill>
                  <a:srgbClr val="C00000"/>
                </a:solidFill>
                <a:latin typeface="Calibri"/>
                <a:cs typeface="Calibri"/>
              </a:rPr>
              <a:t>o</a:t>
            </a:r>
            <a:r>
              <a:rPr sz="2600" spc="-10" dirty="0">
                <a:solidFill>
                  <a:srgbClr val="C00000"/>
                </a:solidFill>
                <a:latin typeface="Calibri"/>
                <a:cs typeface="Calibri"/>
              </a:rPr>
              <a:t>r</a:t>
            </a:r>
            <a:r>
              <a:rPr sz="2600" spc="5" dirty="0">
                <a:solidFill>
                  <a:srgbClr val="C00000"/>
                </a:solidFill>
                <a:latin typeface="Calibri"/>
                <a:cs typeface="Calibri"/>
              </a:rPr>
              <a:t> </a:t>
            </a:r>
            <a:r>
              <a:rPr sz="2600" dirty="0">
                <a:solidFill>
                  <a:srgbClr val="C00000"/>
                </a:solidFill>
                <a:latin typeface="Calibri"/>
                <a:cs typeface="Calibri"/>
              </a:rPr>
              <a:t>a</a:t>
            </a:r>
            <a:r>
              <a:rPr sz="2600" spc="-15" dirty="0">
                <a:solidFill>
                  <a:srgbClr val="C00000"/>
                </a:solidFill>
                <a:latin typeface="Calibri"/>
                <a:cs typeface="Calibri"/>
              </a:rPr>
              <a:t>cc</a:t>
            </a:r>
            <a:r>
              <a:rPr sz="2600" spc="-25" dirty="0">
                <a:solidFill>
                  <a:srgbClr val="C00000"/>
                </a:solidFill>
                <a:latin typeface="Calibri"/>
                <a:cs typeface="Calibri"/>
              </a:rPr>
              <a:t>e</a:t>
            </a:r>
            <a:r>
              <a:rPr sz="2600" spc="-5" dirty="0">
                <a:solidFill>
                  <a:srgbClr val="C00000"/>
                </a:solidFill>
                <a:latin typeface="Calibri"/>
                <a:cs typeface="Calibri"/>
              </a:rPr>
              <a:t>ss</a:t>
            </a:r>
            <a:r>
              <a:rPr sz="2600" dirty="0">
                <a:solidFill>
                  <a:srgbClr val="C00000"/>
                </a:solidFill>
                <a:latin typeface="Calibri"/>
                <a:cs typeface="Calibri"/>
              </a:rPr>
              <a:t>i</a:t>
            </a:r>
            <a:r>
              <a:rPr sz="2600" spc="-5" dirty="0">
                <a:solidFill>
                  <a:srgbClr val="C00000"/>
                </a:solidFill>
                <a:latin typeface="Calibri"/>
                <a:cs typeface="Calibri"/>
              </a:rPr>
              <a:t>n</a:t>
            </a:r>
            <a:r>
              <a:rPr sz="2600" spc="10" dirty="0">
                <a:solidFill>
                  <a:srgbClr val="C00000"/>
                </a:solidFill>
                <a:latin typeface="Calibri"/>
                <a:cs typeface="Calibri"/>
              </a:rPr>
              <a:t>g</a:t>
            </a:r>
            <a:r>
              <a:rPr sz="2600" spc="-10" dirty="0">
                <a:solidFill>
                  <a:srgbClr val="C00000"/>
                </a:solidFill>
                <a:latin typeface="Calibri"/>
                <a:cs typeface="Calibri"/>
              </a:rPr>
              <a:t>,</a:t>
            </a:r>
            <a:r>
              <a:rPr sz="2600" dirty="0">
                <a:solidFill>
                  <a:srgbClr val="C00000"/>
                </a:solidFill>
                <a:latin typeface="Calibri"/>
                <a:cs typeface="Calibri"/>
              </a:rPr>
              <a:t> </a:t>
            </a:r>
            <a:r>
              <a:rPr sz="2600" spc="-30" dirty="0">
                <a:solidFill>
                  <a:srgbClr val="C00000"/>
                </a:solidFill>
                <a:latin typeface="Calibri"/>
                <a:cs typeface="Calibri"/>
              </a:rPr>
              <a:t>m</a:t>
            </a:r>
            <a:r>
              <a:rPr sz="2600" dirty="0">
                <a:solidFill>
                  <a:srgbClr val="C00000"/>
                </a:solidFill>
                <a:latin typeface="Calibri"/>
                <a:cs typeface="Calibri"/>
              </a:rPr>
              <a:t>a</a:t>
            </a:r>
            <a:r>
              <a:rPr sz="2600" spc="-5" dirty="0">
                <a:solidFill>
                  <a:srgbClr val="C00000"/>
                </a:solidFill>
                <a:latin typeface="Calibri"/>
                <a:cs typeface="Calibri"/>
              </a:rPr>
              <a:t>n</a:t>
            </a:r>
            <a:r>
              <a:rPr sz="2600" dirty="0">
                <a:solidFill>
                  <a:srgbClr val="C00000"/>
                </a:solidFill>
                <a:latin typeface="Calibri"/>
                <a:cs typeface="Calibri"/>
              </a:rPr>
              <a:t>a</a:t>
            </a:r>
            <a:r>
              <a:rPr sz="2600" spc="-15" dirty="0">
                <a:solidFill>
                  <a:srgbClr val="C00000"/>
                </a:solidFill>
                <a:latin typeface="Calibri"/>
                <a:cs typeface="Calibri"/>
              </a:rPr>
              <a:t>g</a:t>
            </a:r>
            <a:r>
              <a:rPr sz="2600" dirty="0">
                <a:solidFill>
                  <a:srgbClr val="C00000"/>
                </a:solidFill>
                <a:latin typeface="Calibri"/>
                <a:cs typeface="Calibri"/>
              </a:rPr>
              <a:t>i</a:t>
            </a:r>
            <a:r>
              <a:rPr sz="2600" spc="-5" dirty="0">
                <a:solidFill>
                  <a:srgbClr val="C00000"/>
                </a:solidFill>
                <a:latin typeface="Calibri"/>
                <a:cs typeface="Calibri"/>
              </a:rPr>
              <a:t>n</a:t>
            </a:r>
            <a:r>
              <a:rPr sz="2600" spc="10" dirty="0">
                <a:solidFill>
                  <a:srgbClr val="C00000"/>
                </a:solidFill>
                <a:latin typeface="Calibri"/>
                <a:cs typeface="Calibri"/>
              </a:rPr>
              <a:t>g</a:t>
            </a:r>
            <a:r>
              <a:rPr sz="2600" spc="-10" dirty="0">
                <a:solidFill>
                  <a:srgbClr val="C00000"/>
                </a:solidFill>
                <a:latin typeface="Calibri"/>
                <a:cs typeface="Calibri"/>
              </a:rPr>
              <a:t>,</a:t>
            </a:r>
            <a:r>
              <a:rPr sz="2600" dirty="0">
                <a:solidFill>
                  <a:srgbClr val="C00000"/>
                </a:solidFill>
                <a:latin typeface="Calibri"/>
                <a:cs typeface="Calibri"/>
              </a:rPr>
              <a:t> a</a:t>
            </a:r>
            <a:r>
              <a:rPr sz="2600" spc="-5" dirty="0">
                <a:solidFill>
                  <a:srgbClr val="C00000"/>
                </a:solidFill>
                <a:latin typeface="Calibri"/>
                <a:cs typeface="Calibri"/>
              </a:rPr>
              <a:t>n</a:t>
            </a:r>
            <a:r>
              <a:rPr sz="2600" dirty="0">
                <a:solidFill>
                  <a:srgbClr val="C00000"/>
                </a:solidFill>
                <a:latin typeface="Calibri"/>
                <a:cs typeface="Calibri"/>
              </a:rPr>
              <a:t>al</a:t>
            </a:r>
            <a:r>
              <a:rPr sz="2600" spc="-40" dirty="0">
                <a:solidFill>
                  <a:srgbClr val="C00000"/>
                </a:solidFill>
                <a:latin typeface="Calibri"/>
                <a:cs typeface="Calibri"/>
              </a:rPr>
              <a:t>y</a:t>
            </a:r>
            <a:r>
              <a:rPr sz="2600" spc="-5" dirty="0">
                <a:solidFill>
                  <a:srgbClr val="C00000"/>
                </a:solidFill>
                <a:latin typeface="Calibri"/>
                <a:cs typeface="Calibri"/>
              </a:rPr>
              <a:t>z</a:t>
            </a:r>
            <a:r>
              <a:rPr sz="2600" dirty="0">
                <a:solidFill>
                  <a:srgbClr val="C00000"/>
                </a:solidFill>
                <a:latin typeface="Calibri"/>
                <a:cs typeface="Calibri"/>
              </a:rPr>
              <a:t>i</a:t>
            </a:r>
            <a:r>
              <a:rPr sz="2600" spc="-5" dirty="0">
                <a:solidFill>
                  <a:srgbClr val="C00000"/>
                </a:solidFill>
                <a:latin typeface="Calibri"/>
                <a:cs typeface="Calibri"/>
              </a:rPr>
              <a:t>n</a:t>
            </a:r>
            <a:r>
              <a:rPr sz="2600" spc="10" dirty="0">
                <a:solidFill>
                  <a:srgbClr val="C00000"/>
                </a:solidFill>
                <a:latin typeface="Calibri"/>
                <a:cs typeface="Calibri"/>
              </a:rPr>
              <a:t>g</a:t>
            </a:r>
            <a:r>
              <a:rPr sz="2600" spc="-10" dirty="0">
                <a:solidFill>
                  <a:srgbClr val="C00000"/>
                </a:solidFill>
                <a:latin typeface="Calibri"/>
                <a:cs typeface="Calibri"/>
              </a:rPr>
              <a:t>,</a:t>
            </a:r>
            <a:r>
              <a:rPr sz="2600" dirty="0">
                <a:solidFill>
                  <a:srgbClr val="C00000"/>
                </a:solidFill>
                <a:latin typeface="Calibri"/>
                <a:cs typeface="Calibri"/>
              </a:rPr>
              <a:t> vi</a:t>
            </a:r>
            <a:r>
              <a:rPr sz="2600" spc="-10" dirty="0">
                <a:solidFill>
                  <a:srgbClr val="C00000"/>
                </a:solidFill>
                <a:latin typeface="Calibri"/>
                <a:cs typeface="Calibri"/>
              </a:rPr>
              <a:t>s</a:t>
            </a:r>
            <a:r>
              <a:rPr sz="2600" spc="-5" dirty="0">
                <a:solidFill>
                  <a:srgbClr val="C00000"/>
                </a:solidFill>
                <a:latin typeface="Calibri"/>
                <a:cs typeface="Calibri"/>
              </a:rPr>
              <a:t>u</a:t>
            </a:r>
            <a:r>
              <a:rPr sz="2600" spc="5" dirty="0">
                <a:solidFill>
                  <a:srgbClr val="C00000"/>
                </a:solidFill>
                <a:latin typeface="Calibri"/>
                <a:cs typeface="Calibri"/>
              </a:rPr>
              <a:t>a</a:t>
            </a:r>
            <a:r>
              <a:rPr sz="2600" dirty="0">
                <a:solidFill>
                  <a:srgbClr val="C00000"/>
                </a:solidFill>
                <a:latin typeface="Calibri"/>
                <a:cs typeface="Calibri"/>
              </a:rPr>
              <a:t>li</a:t>
            </a:r>
            <a:r>
              <a:rPr sz="2600" spc="-5" dirty="0">
                <a:solidFill>
                  <a:srgbClr val="C00000"/>
                </a:solidFill>
                <a:latin typeface="Calibri"/>
                <a:cs typeface="Calibri"/>
              </a:rPr>
              <a:t>z</a:t>
            </a:r>
            <a:r>
              <a:rPr sz="2600" dirty="0">
                <a:solidFill>
                  <a:srgbClr val="C00000"/>
                </a:solidFill>
                <a:latin typeface="Calibri"/>
                <a:cs typeface="Calibri"/>
              </a:rPr>
              <a:t>i</a:t>
            </a:r>
            <a:r>
              <a:rPr sz="2600" spc="-5" dirty="0">
                <a:solidFill>
                  <a:srgbClr val="C00000"/>
                </a:solidFill>
                <a:latin typeface="Calibri"/>
                <a:cs typeface="Calibri"/>
              </a:rPr>
              <a:t>n</a:t>
            </a:r>
            <a:r>
              <a:rPr sz="2600" spc="-15" dirty="0">
                <a:solidFill>
                  <a:srgbClr val="C00000"/>
                </a:solidFill>
                <a:latin typeface="Calibri"/>
                <a:cs typeface="Calibri"/>
              </a:rPr>
              <a:t>g</a:t>
            </a:r>
            <a:r>
              <a:rPr sz="2600" spc="-10" dirty="0">
                <a:solidFill>
                  <a:srgbClr val="C00000"/>
                </a:solidFill>
                <a:latin typeface="Calibri"/>
                <a:cs typeface="Calibri"/>
              </a:rPr>
              <a:t> </a:t>
            </a:r>
            <a:r>
              <a:rPr sz="2600" spc="-35" dirty="0">
                <a:solidFill>
                  <a:srgbClr val="C00000"/>
                </a:solidFill>
                <a:latin typeface="Calibri"/>
                <a:cs typeface="Calibri"/>
              </a:rPr>
              <a:t>g</a:t>
            </a:r>
            <a:r>
              <a:rPr sz="2600" spc="-25" dirty="0">
                <a:solidFill>
                  <a:srgbClr val="C00000"/>
                </a:solidFill>
                <a:latin typeface="Calibri"/>
                <a:cs typeface="Calibri"/>
              </a:rPr>
              <a:t>e</a:t>
            </a:r>
            <a:r>
              <a:rPr sz="2600" dirty="0">
                <a:solidFill>
                  <a:srgbClr val="C00000"/>
                </a:solidFill>
                <a:latin typeface="Calibri"/>
                <a:cs typeface="Calibri"/>
              </a:rPr>
              <a:t>o</a:t>
            </a:r>
            <a:r>
              <a:rPr sz="2600" spc="-5" dirty="0">
                <a:solidFill>
                  <a:srgbClr val="C00000"/>
                </a:solidFill>
                <a:latin typeface="Calibri"/>
                <a:cs typeface="Calibri"/>
              </a:rPr>
              <a:t>s</a:t>
            </a:r>
            <a:r>
              <a:rPr sz="2600" spc="-15" dirty="0">
                <a:solidFill>
                  <a:srgbClr val="C00000"/>
                </a:solidFill>
                <a:latin typeface="Calibri"/>
                <a:cs typeface="Calibri"/>
              </a:rPr>
              <a:t>c</a:t>
            </a:r>
            <a:r>
              <a:rPr sz="2600" dirty="0">
                <a:solidFill>
                  <a:srgbClr val="C00000"/>
                </a:solidFill>
                <a:latin typeface="Calibri"/>
                <a:cs typeface="Calibri"/>
              </a:rPr>
              <a:t>i</a:t>
            </a:r>
            <a:r>
              <a:rPr sz="2600" spc="-25" dirty="0">
                <a:solidFill>
                  <a:srgbClr val="C00000"/>
                </a:solidFill>
                <a:latin typeface="Calibri"/>
                <a:cs typeface="Calibri"/>
              </a:rPr>
              <a:t>e</a:t>
            </a:r>
            <a:r>
              <a:rPr sz="2600" spc="-5" dirty="0">
                <a:solidFill>
                  <a:srgbClr val="C00000"/>
                </a:solidFill>
                <a:latin typeface="Calibri"/>
                <a:cs typeface="Calibri"/>
              </a:rPr>
              <a:t>n</a:t>
            </a:r>
            <a:r>
              <a:rPr sz="2600" spc="-15" dirty="0">
                <a:solidFill>
                  <a:srgbClr val="C00000"/>
                </a:solidFill>
                <a:latin typeface="Calibri"/>
                <a:cs typeface="Calibri"/>
              </a:rPr>
              <a:t>ce</a:t>
            </a:r>
            <a:r>
              <a:rPr sz="2600" spc="-10" dirty="0">
                <a:solidFill>
                  <a:srgbClr val="C00000"/>
                </a:solidFill>
                <a:latin typeface="Calibri"/>
                <a:cs typeface="Calibri"/>
              </a:rPr>
              <a:t> </a:t>
            </a:r>
            <a:r>
              <a:rPr sz="2600" spc="-5" dirty="0">
                <a:solidFill>
                  <a:srgbClr val="C00000"/>
                </a:solidFill>
                <a:latin typeface="Calibri"/>
                <a:cs typeface="Calibri"/>
              </a:rPr>
              <a:t>d</a:t>
            </a:r>
            <a:r>
              <a:rPr sz="2600" spc="-20" dirty="0">
                <a:solidFill>
                  <a:srgbClr val="C00000"/>
                </a:solidFill>
                <a:latin typeface="Calibri"/>
                <a:cs typeface="Calibri"/>
              </a:rPr>
              <a:t>a</a:t>
            </a:r>
            <a:r>
              <a:rPr sz="2600" spc="-40" dirty="0">
                <a:solidFill>
                  <a:srgbClr val="C00000"/>
                </a:solidFill>
                <a:latin typeface="Calibri"/>
                <a:cs typeface="Calibri"/>
              </a:rPr>
              <a:t>t</a:t>
            </a:r>
            <a:r>
              <a:rPr sz="2600" dirty="0">
                <a:solidFill>
                  <a:srgbClr val="C00000"/>
                </a:solidFill>
                <a:latin typeface="Calibri"/>
                <a:cs typeface="Calibri"/>
              </a:rPr>
              <a:t>a</a:t>
            </a:r>
            <a:r>
              <a:rPr sz="2600" spc="-10" dirty="0">
                <a:solidFill>
                  <a:srgbClr val="C00000"/>
                </a:solidFill>
                <a:latin typeface="Calibri"/>
                <a:cs typeface="Calibri"/>
              </a:rPr>
              <a:t>;</a:t>
            </a:r>
            <a:endParaRPr sz="2600">
              <a:solidFill>
                <a:prstClr val="black"/>
              </a:solidFill>
              <a:latin typeface="Calibri"/>
              <a:cs typeface="Calibri"/>
            </a:endParaRPr>
          </a:p>
          <a:p>
            <a:pPr marL="355600" indent="-342900">
              <a:spcBef>
                <a:spcPts val="610"/>
              </a:spcBef>
              <a:buClr>
                <a:srgbClr val="0070C0"/>
              </a:buClr>
              <a:buFont typeface="Arial"/>
              <a:buChar char="•"/>
              <a:tabLst>
                <a:tab pos="355600" algn="l"/>
              </a:tabLst>
            </a:pPr>
            <a:r>
              <a:rPr sz="2600" spc="-25" dirty="0">
                <a:solidFill>
                  <a:srgbClr val="002060"/>
                </a:solidFill>
                <a:latin typeface="Calibri"/>
                <a:cs typeface="Calibri"/>
              </a:rPr>
              <a:t>P</a:t>
            </a:r>
            <a:r>
              <a:rPr sz="2600" spc="-45" dirty="0">
                <a:solidFill>
                  <a:srgbClr val="002060"/>
                </a:solidFill>
                <a:latin typeface="Calibri"/>
                <a:cs typeface="Calibri"/>
              </a:rPr>
              <a:t>r</a:t>
            </a:r>
            <a:r>
              <a:rPr sz="2600" spc="-10" dirty="0">
                <a:solidFill>
                  <a:srgbClr val="002060"/>
                </a:solidFill>
                <a:latin typeface="Calibri"/>
                <a:cs typeface="Calibri"/>
              </a:rPr>
              <a:t>o</a:t>
            </a:r>
            <a:r>
              <a:rPr sz="2600" dirty="0">
                <a:solidFill>
                  <a:srgbClr val="002060"/>
                </a:solidFill>
                <a:latin typeface="Calibri"/>
                <a:cs typeface="Calibri"/>
              </a:rPr>
              <a:t>vi</a:t>
            </a:r>
            <a:r>
              <a:rPr sz="2600" spc="-5" dirty="0">
                <a:solidFill>
                  <a:srgbClr val="002060"/>
                </a:solidFill>
                <a:latin typeface="Calibri"/>
                <a:cs typeface="Calibri"/>
              </a:rPr>
              <a:t>d</a:t>
            </a:r>
            <a:r>
              <a:rPr sz="2600" spc="-15" dirty="0">
                <a:solidFill>
                  <a:srgbClr val="002060"/>
                </a:solidFill>
                <a:latin typeface="Calibri"/>
                <a:cs typeface="Calibri"/>
              </a:rPr>
              <a:t>e</a:t>
            </a:r>
            <a:r>
              <a:rPr sz="2600" spc="-10" dirty="0">
                <a:solidFill>
                  <a:srgbClr val="002060"/>
                </a:solidFill>
                <a:latin typeface="Calibri"/>
                <a:cs typeface="Calibri"/>
              </a:rPr>
              <a:t> t</a:t>
            </a:r>
            <a:r>
              <a:rPr sz="2600" spc="-60" dirty="0">
                <a:solidFill>
                  <a:srgbClr val="002060"/>
                </a:solidFill>
                <a:latin typeface="Calibri"/>
                <a:cs typeface="Calibri"/>
              </a:rPr>
              <a:t>r</a:t>
            </a:r>
            <a:r>
              <a:rPr sz="2600" dirty="0">
                <a:solidFill>
                  <a:srgbClr val="002060"/>
                </a:solidFill>
                <a:latin typeface="Calibri"/>
                <a:cs typeface="Calibri"/>
              </a:rPr>
              <a:t>ai</a:t>
            </a:r>
            <a:r>
              <a:rPr sz="2600" spc="-10" dirty="0">
                <a:solidFill>
                  <a:srgbClr val="002060"/>
                </a:solidFill>
                <a:latin typeface="Calibri"/>
                <a:cs typeface="Calibri"/>
              </a:rPr>
              <a:t>n</a:t>
            </a:r>
            <a:r>
              <a:rPr sz="2600" dirty="0">
                <a:solidFill>
                  <a:srgbClr val="002060"/>
                </a:solidFill>
                <a:latin typeface="Calibri"/>
                <a:cs typeface="Calibri"/>
              </a:rPr>
              <a:t>i</a:t>
            </a:r>
            <a:r>
              <a:rPr sz="2600" spc="-5" dirty="0">
                <a:solidFill>
                  <a:srgbClr val="002060"/>
                </a:solidFill>
                <a:latin typeface="Calibri"/>
                <a:cs typeface="Calibri"/>
              </a:rPr>
              <a:t>n</a:t>
            </a:r>
            <a:r>
              <a:rPr sz="2600" spc="-15" dirty="0">
                <a:solidFill>
                  <a:srgbClr val="002060"/>
                </a:solidFill>
                <a:latin typeface="Calibri"/>
                <a:cs typeface="Calibri"/>
              </a:rPr>
              <a:t>g</a:t>
            </a:r>
            <a:r>
              <a:rPr sz="2600" spc="5" dirty="0">
                <a:solidFill>
                  <a:srgbClr val="002060"/>
                </a:solidFill>
                <a:latin typeface="Calibri"/>
                <a:cs typeface="Calibri"/>
              </a:rPr>
              <a:t> </a:t>
            </a:r>
            <a:r>
              <a:rPr sz="2600" dirty="0">
                <a:solidFill>
                  <a:srgbClr val="002060"/>
                </a:solidFill>
                <a:latin typeface="Calibri"/>
                <a:cs typeface="Calibri"/>
              </a:rPr>
              <a:t>a</a:t>
            </a:r>
            <a:r>
              <a:rPr sz="2600" spc="-5" dirty="0">
                <a:solidFill>
                  <a:srgbClr val="002060"/>
                </a:solidFill>
                <a:latin typeface="Calibri"/>
                <a:cs typeface="Calibri"/>
              </a:rPr>
              <a:t>n</a:t>
            </a:r>
            <a:r>
              <a:rPr sz="2600" dirty="0">
                <a:solidFill>
                  <a:srgbClr val="002060"/>
                </a:solidFill>
                <a:latin typeface="Calibri"/>
                <a:cs typeface="Calibri"/>
              </a:rPr>
              <a:t>d</a:t>
            </a:r>
            <a:r>
              <a:rPr sz="2600" spc="-5" dirty="0">
                <a:solidFill>
                  <a:srgbClr val="002060"/>
                </a:solidFill>
                <a:latin typeface="Calibri"/>
                <a:cs typeface="Calibri"/>
              </a:rPr>
              <a:t> supp</a:t>
            </a:r>
            <a:r>
              <a:rPr sz="2600" dirty="0">
                <a:solidFill>
                  <a:srgbClr val="002060"/>
                </a:solidFill>
                <a:latin typeface="Calibri"/>
                <a:cs typeface="Calibri"/>
              </a:rPr>
              <a:t>o</a:t>
            </a:r>
            <a:r>
              <a:rPr sz="2600" spc="-5" dirty="0">
                <a:solidFill>
                  <a:srgbClr val="002060"/>
                </a:solidFill>
                <a:latin typeface="Calibri"/>
                <a:cs typeface="Calibri"/>
              </a:rPr>
              <a:t>r</a:t>
            </a:r>
            <a:r>
              <a:rPr sz="2600" spc="-10" dirty="0">
                <a:solidFill>
                  <a:srgbClr val="002060"/>
                </a:solidFill>
                <a:latin typeface="Calibri"/>
                <a:cs typeface="Calibri"/>
              </a:rPr>
              <a:t>t</a:t>
            </a:r>
            <a:r>
              <a:rPr sz="2600" dirty="0">
                <a:solidFill>
                  <a:srgbClr val="002060"/>
                </a:solidFill>
                <a:latin typeface="Calibri"/>
                <a:cs typeface="Calibri"/>
              </a:rPr>
              <a:t> </a:t>
            </a:r>
            <a:r>
              <a:rPr sz="2600" spc="-30" dirty="0">
                <a:solidFill>
                  <a:srgbClr val="002060"/>
                </a:solidFill>
                <a:latin typeface="Calibri"/>
                <a:cs typeface="Calibri"/>
              </a:rPr>
              <a:t>t</a:t>
            </a:r>
            <a:r>
              <a:rPr sz="2600" dirty="0">
                <a:solidFill>
                  <a:srgbClr val="002060"/>
                </a:solidFill>
                <a:latin typeface="Calibri"/>
                <a:cs typeface="Calibri"/>
              </a:rPr>
              <a:t>o </a:t>
            </a:r>
            <a:r>
              <a:rPr sz="2600" spc="-5" dirty="0">
                <a:solidFill>
                  <a:srgbClr val="002060"/>
                </a:solidFill>
                <a:latin typeface="Calibri"/>
                <a:cs typeface="Calibri"/>
              </a:rPr>
              <a:t>u</a:t>
            </a:r>
            <a:r>
              <a:rPr sz="2600" spc="-10" dirty="0">
                <a:solidFill>
                  <a:srgbClr val="002060"/>
                </a:solidFill>
                <a:latin typeface="Calibri"/>
                <a:cs typeface="Calibri"/>
              </a:rPr>
              <a:t>s</a:t>
            </a:r>
            <a:r>
              <a:rPr sz="2600" spc="-25" dirty="0">
                <a:solidFill>
                  <a:srgbClr val="002060"/>
                </a:solidFill>
                <a:latin typeface="Calibri"/>
                <a:cs typeface="Calibri"/>
              </a:rPr>
              <a:t>e</a:t>
            </a:r>
            <a:r>
              <a:rPr sz="2600" spc="-50" dirty="0">
                <a:solidFill>
                  <a:srgbClr val="002060"/>
                </a:solidFill>
                <a:latin typeface="Calibri"/>
                <a:cs typeface="Calibri"/>
              </a:rPr>
              <a:t>r</a:t>
            </a:r>
            <a:r>
              <a:rPr sz="2600" spc="-10" dirty="0">
                <a:solidFill>
                  <a:srgbClr val="002060"/>
                </a:solidFill>
                <a:latin typeface="Calibri"/>
                <a:cs typeface="Calibri"/>
              </a:rPr>
              <a:t>s;</a:t>
            </a:r>
            <a:endParaRPr sz="2600">
              <a:solidFill>
                <a:prstClr val="black"/>
              </a:solidFill>
              <a:latin typeface="Calibri"/>
              <a:cs typeface="Calibri"/>
            </a:endParaRPr>
          </a:p>
          <a:p>
            <a:pPr marL="355600" indent="-342900">
              <a:spcBef>
                <a:spcPts val="645"/>
              </a:spcBef>
              <a:buClr>
                <a:srgbClr val="0070C0"/>
              </a:buClr>
              <a:buFont typeface="Arial"/>
              <a:buChar char="•"/>
              <a:tabLst>
                <a:tab pos="355600" algn="l"/>
              </a:tabLst>
            </a:pPr>
            <a:r>
              <a:rPr sz="2600" spc="-25" dirty="0">
                <a:solidFill>
                  <a:srgbClr val="660066"/>
                </a:solidFill>
                <a:latin typeface="Calibri"/>
                <a:cs typeface="Calibri"/>
              </a:rPr>
              <a:t>Ne</a:t>
            </a:r>
            <a:r>
              <a:rPr sz="2600" spc="-30" dirty="0">
                <a:solidFill>
                  <a:srgbClr val="660066"/>
                </a:solidFill>
                <a:latin typeface="Calibri"/>
                <a:cs typeface="Calibri"/>
              </a:rPr>
              <a:t>g</a:t>
            </a:r>
            <a:r>
              <a:rPr sz="2600" dirty="0">
                <a:solidFill>
                  <a:srgbClr val="660066"/>
                </a:solidFill>
                <a:latin typeface="Calibri"/>
                <a:cs typeface="Calibri"/>
              </a:rPr>
              <a:t>o</a:t>
            </a:r>
            <a:r>
              <a:rPr sz="2600" spc="-10" dirty="0">
                <a:solidFill>
                  <a:srgbClr val="660066"/>
                </a:solidFill>
                <a:latin typeface="Calibri"/>
                <a:cs typeface="Calibri"/>
              </a:rPr>
              <a:t>t</a:t>
            </a:r>
            <a:r>
              <a:rPr sz="2600" dirty="0">
                <a:solidFill>
                  <a:srgbClr val="660066"/>
                </a:solidFill>
                <a:latin typeface="Calibri"/>
                <a:cs typeface="Calibri"/>
              </a:rPr>
              <a:t>i</a:t>
            </a:r>
            <a:r>
              <a:rPr sz="2600" spc="-20" dirty="0">
                <a:solidFill>
                  <a:srgbClr val="660066"/>
                </a:solidFill>
                <a:latin typeface="Calibri"/>
                <a:cs typeface="Calibri"/>
              </a:rPr>
              <a:t>a</a:t>
            </a:r>
            <a:r>
              <a:rPr sz="2600" spc="-35" dirty="0">
                <a:solidFill>
                  <a:srgbClr val="660066"/>
                </a:solidFill>
                <a:latin typeface="Calibri"/>
                <a:cs typeface="Calibri"/>
              </a:rPr>
              <a:t>t</a:t>
            </a:r>
            <a:r>
              <a:rPr sz="2600" spc="-15" dirty="0">
                <a:solidFill>
                  <a:srgbClr val="660066"/>
                </a:solidFill>
                <a:latin typeface="Calibri"/>
                <a:cs typeface="Calibri"/>
              </a:rPr>
              <a:t>e</a:t>
            </a:r>
            <a:r>
              <a:rPr sz="2600" spc="-10" dirty="0">
                <a:solidFill>
                  <a:srgbClr val="660066"/>
                </a:solidFill>
                <a:latin typeface="Calibri"/>
                <a:cs typeface="Calibri"/>
              </a:rPr>
              <a:t> </a:t>
            </a:r>
            <a:r>
              <a:rPr sz="2600" spc="-5" dirty="0">
                <a:solidFill>
                  <a:srgbClr val="660066"/>
                </a:solidFill>
                <a:latin typeface="Calibri"/>
                <a:cs typeface="Calibri"/>
              </a:rPr>
              <a:t>d</a:t>
            </a:r>
            <a:r>
              <a:rPr sz="2600" spc="-20" dirty="0">
                <a:solidFill>
                  <a:srgbClr val="660066"/>
                </a:solidFill>
                <a:latin typeface="Calibri"/>
                <a:cs typeface="Calibri"/>
              </a:rPr>
              <a:t>a</a:t>
            </a:r>
            <a:r>
              <a:rPr sz="2600" spc="-40" dirty="0">
                <a:solidFill>
                  <a:srgbClr val="660066"/>
                </a:solidFill>
                <a:latin typeface="Calibri"/>
                <a:cs typeface="Calibri"/>
              </a:rPr>
              <a:t>t</a:t>
            </a:r>
            <a:r>
              <a:rPr sz="2600" dirty="0">
                <a:solidFill>
                  <a:srgbClr val="660066"/>
                </a:solidFill>
                <a:latin typeface="Calibri"/>
                <a:cs typeface="Calibri"/>
              </a:rPr>
              <a:t>a</a:t>
            </a:r>
            <a:r>
              <a:rPr sz="2600" spc="5" dirty="0">
                <a:solidFill>
                  <a:srgbClr val="660066"/>
                </a:solidFill>
                <a:latin typeface="Calibri"/>
                <a:cs typeface="Calibri"/>
              </a:rPr>
              <a:t> </a:t>
            </a:r>
            <a:r>
              <a:rPr sz="2600" dirty="0">
                <a:solidFill>
                  <a:srgbClr val="660066"/>
                </a:solidFill>
                <a:latin typeface="Calibri"/>
                <a:cs typeface="Calibri"/>
              </a:rPr>
              <a:t>&amp; </a:t>
            </a:r>
            <a:r>
              <a:rPr sz="2600" spc="-5" dirty="0">
                <a:solidFill>
                  <a:srgbClr val="660066"/>
                </a:solidFill>
                <a:latin typeface="Calibri"/>
                <a:cs typeface="Calibri"/>
              </a:rPr>
              <a:t>s</a:t>
            </a:r>
            <a:r>
              <a:rPr sz="2600" dirty="0">
                <a:solidFill>
                  <a:srgbClr val="660066"/>
                </a:solidFill>
                <a:latin typeface="Calibri"/>
                <a:cs typeface="Calibri"/>
              </a:rPr>
              <a:t>o</a:t>
            </a:r>
            <a:r>
              <a:rPr sz="2600" spc="-10" dirty="0">
                <a:solidFill>
                  <a:srgbClr val="660066"/>
                </a:solidFill>
                <a:latin typeface="Calibri"/>
                <a:cs typeface="Calibri"/>
              </a:rPr>
              <a:t>ft</a:t>
            </a:r>
            <a:r>
              <a:rPr sz="2600" spc="-45" dirty="0">
                <a:solidFill>
                  <a:srgbClr val="660066"/>
                </a:solidFill>
                <a:latin typeface="Calibri"/>
                <a:cs typeface="Calibri"/>
              </a:rPr>
              <a:t>w</a:t>
            </a:r>
            <a:r>
              <a:rPr sz="2600" dirty="0">
                <a:solidFill>
                  <a:srgbClr val="660066"/>
                </a:solidFill>
                <a:latin typeface="Calibri"/>
                <a:cs typeface="Calibri"/>
              </a:rPr>
              <a:t>a</a:t>
            </a:r>
            <a:r>
              <a:rPr sz="2600" spc="-40" dirty="0">
                <a:solidFill>
                  <a:srgbClr val="660066"/>
                </a:solidFill>
                <a:latin typeface="Calibri"/>
                <a:cs typeface="Calibri"/>
              </a:rPr>
              <a:t>r</a:t>
            </a:r>
            <a:r>
              <a:rPr sz="2600" spc="-15" dirty="0">
                <a:solidFill>
                  <a:srgbClr val="660066"/>
                </a:solidFill>
                <a:latin typeface="Calibri"/>
                <a:cs typeface="Calibri"/>
              </a:rPr>
              <a:t>e</a:t>
            </a:r>
            <a:r>
              <a:rPr sz="2600" spc="-10" dirty="0">
                <a:solidFill>
                  <a:srgbClr val="660066"/>
                </a:solidFill>
                <a:latin typeface="Calibri"/>
                <a:cs typeface="Calibri"/>
              </a:rPr>
              <a:t> </a:t>
            </a:r>
            <a:r>
              <a:rPr sz="2600" dirty="0">
                <a:solidFill>
                  <a:srgbClr val="660066"/>
                </a:solidFill>
                <a:latin typeface="Calibri"/>
                <a:cs typeface="Calibri"/>
              </a:rPr>
              <a:t>a</a:t>
            </a:r>
            <a:r>
              <a:rPr sz="2600" spc="-15" dirty="0">
                <a:solidFill>
                  <a:srgbClr val="660066"/>
                </a:solidFill>
                <a:latin typeface="Calibri"/>
                <a:cs typeface="Calibri"/>
              </a:rPr>
              <a:t>g</a:t>
            </a:r>
            <a:r>
              <a:rPr sz="2600" spc="-40" dirty="0">
                <a:solidFill>
                  <a:srgbClr val="660066"/>
                </a:solidFill>
                <a:latin typeface="Calibri"/>
                <a:cs typeface="Calibri"/>
              </a:rPr>
              <a:t>r</a:t>
            </a:r>
            <a:r>
              <a:rPr sz="2600" spc="-25" dirty="0">
                <a:solidFill>
                  <a:srgbClr val="660066"/>
                </a:solidFill>
                <a:latin typeface="Calibri"/>
                <a:cs typeface="Calibri"/>
              </a:rPr>
              <a:t>ee</a:t>
            </a:r>
            <a:r>
              <a:rPr sz="2600" spc="-30" dirty="0">
                <a:solidFill>
                  <a:srgbClr val="660066"/>
                </a:solidFill>
                <a:latin typeface="Calibri"/>
                <a:cs typeface="Calibri"/>
              </a:rPr>
              <a:t>m</a:t>
            </a:r>
            <a:r>
              <a:rPr sz="2600" spc="-25" dirty="0">
                <a:solidFill>
                  <a:srgbClr val="660066"/>
                </a:solidFill>
                <a:latin typeface="Calibri"/>
                <a:cs typeface="Calibri"/>
              </a:rPr>
              <a:t>e</a:t>
            </a:r>
            <a:r>
              <a:rPr sz="2600" spc="-30" dirty="0">
                <a:solidFill>
                  <a:srgbClr val="660066"/>
                </a:solidFill>
                <a:latin typeface="Calibri"/>
                <a:cs typeface="Calibri"/>
              </a:rPr>
              <a:t>n</a:t>
            </a:r>
            <a:r>
              <a:rPr sz="2600" spc="-10" dirty="0">
                <a:solidFill>
                  <a:srgbClr val="660066"/>
                </a:solidFill>
                <a:latin typeface="Calibri"/>
                <a:cs typeface="Calibri"/>
              </a:rPr>
              <a:t>t</a:t>
            </a:r>
            <a:r>
              <a:rPr sz="2600" dirty="0">
                <a:solidFill>
                  <a:srgbClr val="660066"/>
                </a:solidFill>
                <a:latin typeface="Calibri"/>
                <a:cs typeface="Calibri"/>
              </a:rPr>
              <a:t>s</a:t>
            </a:r>
            <a:r>
              <a:rPr sz="2600" spc="-5" dirty="0">
                <a:solidFill>
                  <a:srgbClr val="660066"/>
                </a:solidFill>
                <a:latin typeface="Calibri"/>
                <a:cs typeface="Calibri"/>
              </a:rPr>
              <a:t> </a:t>
            </a:r>
            <a:r>
              <a:rPr sz="2600" dirty="0">
                <a:solidFill>
                  <a:srgbClr val="660066"/>
                </a:solidFill>
                <a:latin typeface="Calibri"/>
                <a:cs typeface="Calibri"/>
              </a:rPr>
              <a:t>on</a:t>
            </a:r>
            <a:r>
              <a:rPr sz="2600" spc="-5" dirty="0">
                <a:solidFill>
                  <a:srgbClr val="660066"/>
                </a:solidFill>
                <a:latin typeface="Calibri"/>
                <a:cs typeface="Calibri"/>
              </a:rPr>
              <a:t> b</a:t>
            </a:r>
            <a:r>
              <a:rPr sz="2600" spc="-25" dirty="0">
                <a:solidFill>
                  <a:srgbClr val="660066"/>
                </a:solidFill>
                <a:latin typeface="Calibri"/>
                <a:cs typeface="Calibri"/>
              </a:rPr>
              <a:t>e</a:t>
            </a:r>
            <a:r>
              <a:rPr sz="2600" spc="-5" dirty="0">
                <a:solidFill>
                  <a:srgbClr val="660066"/>
                </a:solidFill>
                <a:latin typeface="Calibri"/>
                <a:cs typeface="Calibri"/>
              </a:rPr>
              <a:t>h</a:t>
            </a:r>
            <a:r>
              <a:rPr sz="2600" dirty="0">
                <a:solidFill>
                  <a:srgbClr val="660066"/>
                </a:solidFill>
                <a:latin typeface="Calibri"/>
                <a:cs typeface="Calibri"/>
              </a:rPr>
              <a:t>alf</a:t>
            </a:r>
            <a:r>
              <a:rPr sz="2600" spc="-10" dirty="0">
                <a:solidFill>
                  <a:srgbClr val="660066"/>
                </a:solidFill>
                <a:latin typeface="Calibri"/>
                <a:cs typeface="Calibri"/>
              </a:rPr>
              <a:t> </a:t>
            </a:r>
            <a:r>
              <a:rPr sz="2600" dirty="0">
                <a:solidFill>
                  <a:srgbClr val="660066"/>
                </a:solidFill>
                <a:latin typeface="Calibri"/>
                <a:cs typeface="Calibri"/>
              </a:rPr>
              <a:t>of</a:t>
            </a:r>
            <a:r>
              <a:rPr sz="2600" spc="-10" dirty="0">
                <a:solidFill>
                  <a:srgbClr val="660066"/>
                </a:solidFill>
                <a:latin typeface="Calibri"/>
                <a:cs typeface="Calibri"/>
              </a:rPr>
              <a:t> </a:t>
            </a:r>
            <a:r>
              <a:rPr sz="2600" spc="-5" dirty="0">
                <a:solidFill>
                  <a:srgbClr val="660066"/>
                </a:solidFill>
                <a:latin typeface="Calibri"/>
                <a:cs typeface="Calibri"/>
              </a:rPr>
              <a:t>un</a:t>
            </a:r>
            <a:r>
              <a:rPr sz="2600" dirty="0">
                <a:solidFill>
                  <a:srgbClr val="660066"/>
                </a:solidFill>
                <a:latin typeface="Calibri"/>
                <a:cs typeface="Calibri"/>
              </a:rPr>
              <a:t>i</a:t>
            </a:r>
            <a:r>
              <a:rPr sz="2600" spc="-40" dirty="0">
                <a:solidFill>
                  <a:srgbClr val="660066"/>
                </a:solidFill>
                <a:latin typeface="Calibri"/>
                <a:cs typeface="Calibri"/>
              </a:rPr>
              <a:t>v</a:t>
            </a:r>
            <a:r>
              <a:rPr sz="2600" spc="-25" dirty="0">
                <a:solidFill>
                  <a:srgbClr val="660066"/>
                </a:solidFill>
                <a:latin typeface="Calibri"/>
                <a:cs typeface="Calibri"/>
              </a:rPr>
              <a:t>e</a:t>
            </a:r>
            <a:r>
              <a:rPr sz="2600" spc="-50" dirty="0">
                <a:solidFill>
                  <a:srgbClr val="660066"/>
                </a:solidFill>
                <a:latin typeface="Calibri"/>
                <a:cs typeface="Calibri"/>
              </a:rPr>
              <a:t>r</a:t>
            </a:r>
            <a:r>
              <a:rPr sz="2600" spc="-5" dirty="0">
                <a:solidFill>
                  <a:srgbClr val="660066"/>
                </a:solidFill>
                <a:latin typeface="Calibri"/>
                <a:cs typeface="Calibri"/>
              </a:rPr>
              <a:t>s</a:t>
            </a:r>
            <a:r>
              <a:rPr sz="2600" dirty="0">
                <a:solidFill>
                  <a:srgbClr val="660066"/>
                </a:solidFill>
                <a:latin typeface="Calibri"/>
                <a:cs typeface="Calibri"/>
              </a:rPr>
              <a:t>i</a:t>
            </a:r>
            <a:r>
              <a:rPr sz="2600" spc="-10" dirty="0">
                <a:solidFill>
                  <a:srgbClr val="660066"/>
                </a:solidFill>
                <a:latin typeface="Calibri"/>
                <a:cs typeface="Calibri"/>
              </a:rPr>
              <a:t>t</a:t>
            </a:r>
            <a:r>
              <a:rPr sz="2600" dirty="0">
                <a:solidFill>
                  <a:srgbClr val="660066"/>
                </a:solidFill>
                <a:latin typeface="Calibri"/>
                <a:cs typeface="Calibri"/>
              </a:rPr>
              <a:t>i</a:t>
            </a:r>
            <a:r>
              <a:rPr sz="2600" spc="-25" dirty="0">
                <a:solidFill>
                  <a:srgbClr val="660066"/>
                </a:solidFill>
                <a:latin typeface="Calibri"/>
                <a:cs typeface="Calibri"/>
              </a:rPr>
              <a:t>e</a:t>
            </a:r>
            <a:r>
              <a:rPr sz="2600" spc="-5" dirty="0">
                <a:solidFill>
                  <a:srgbClr val="660066"/>
                </a:solidFill>
                <a:latin typeface="Calibri"/>
                <a:cs typeface="Calibri"/>
              </a:rPr>
              <a:t>s</a:t>
            </a:r>
            <a:r>
              <a:rPr sz="2600" spc="-10" dirty="0">
                <a:solidFill>
                  <a:srgbClr val="660066"/>
                </a:solidFill>
                <a:latin typeface="Calibri"/>
                <a:cs typeface="Calibri"/>
              </a:rPr>
              <a:t>;</a:t>
            </a:r>
            <a:endParaRPr sz="2600">
              <a:solidFill>
                <a:prstClr val="black"/>
              </a:solidFill>
              <a:latin typeface="Calibri"/>
              <a:cs typeface="Calibri"/>
            </a:endParaRPr>
          </a:p>
          <a:p>
            <a:pPr marL="355600" marR="904240" indent="-342900">
              <a:lnSpc>
                <a:spcPct val="100400"/>
              </a:lnSpc>
              <a:spcBef>
                <a:spcPts val="600"/>
              </a:spcBef>
              <a:buClr>
                <a:srgbClr val="0070C0"/>
              </a:buClr>
              <a:buFont typeface="Arial"/>
              <a:buChar char="•"/>
              <a:tabLst>
                <a:tab pos="355600" algn="l"/>
              </a:tabLst>
            </a:pPr>
            <a:r>
              <a:rPr sz="2600" spc="-65" dirty="0">
                <a:solidFill>
                  <a:srgbClr val="003300"/>
                </a:solidFill>
                <a:latin typeface="Calibri"/>
                <a:cs typeface="Calibri"/>
              </a:rPr>
              <a:t>F</a:t>
            </a:r>
            <a:r>
              <a:rPr sz="2600" dirty="0">
                <a:solidFill>
                  <a:srgbClr val="003300"/>
                </a:solidFill>
                <a:latin typeface="Calibri"/>
                <a:cs typeface="Calibri"/>
              </a:rPr>
              <a:t>a</a:t>
            </a:r>
            <a:r>
              <a:rPr sz="2600" spc="-15" dirty="0">
                <a:solidFill>
                  <a:srgbClr val="003300"/>
                </a:solidFill>
                <a:latin typeface="Calibri"/>
                <a:cs typeface="Calibri"/>
              </a:rPr>
              <a:t>c</a:t>
            </a:r>
            <a:r>
              <a:rPr sz="2600" dirty="0">
                <a:solidFill>
                  <a:srgbClr val="003300"/>
                </a:solidFill>
                <a:latin typeface="Calibri"/>
                <a:cs typeface="Calibri"/>
              </a:rPr>
              <a:t>ili</a:t>
            </a:r>
            <a:r>
              <a:rPr sz="2600" spc="-40" dirty="0">
                <a:solidFill>
                  <a:srgbClr val="003300"/>
                </a:solidFill>
                <a:latin typeface="Calibri"/>
                <a:cs typeface="Calibri"/>
              </a:rPr>
              <a:t>t</a:t>
            </a:r>
            <a:r>
              <a:rPr sz="2600" spc="-20" dirty="0">
                <a:solidFill>
                  <a:srgbClr val="003300"/>
                </a:solidFill>
                <a:latin typeface="Calibri"/>
                <a:cs typeface="Calibri"/>
              </a:rPr>
              <a:t>a</a:t>
            </a:r>
            <a:r>
              <a:rPr sz="2600" spc="-35" dirty="0">
                <a:solidFill>
                  <a:srgbClr val="003300"/>
                </a:solidFill>
                <a:latin typeface="Calibri"/>
                <a:cs typeface="Calibri"/>
              </a:rPr>
              <a:t>t</a:t>
            </a:r>
            <a:r>
              <a:rPr sz="2600" spc="-15" dirty="0">
                <a:solidFill>
                  <a:srgbClr val="003300"/>
                </a:solidFill>
                <a:latin typeface="Calibri"/>
                <a:cs typeface="Calibri"/>
              </a:rPr>
              <a:t>e</a:t>
            </a:r>
            <a:r>
              <a:rPr sz="2600" spc="-10" dirty="0">
                <a:solidFill>
                  <a:srgbClr val="003300"/>
                </a:solidFill>
                <a:latin typeface="Calibri"/>
                <a:cs typeface="Calibri"/>
              </a:rPr>
              <a:t> </a:t>
            </a:r>
            <a:r>
              <a:rPr sz="2600" dirty="0">
                <a:solidFill>
                  <a:srgbClr val="003300"/>
                </a:solidFill>
                <a:latin typeface="Calibri"/>
                <a:cs typeface="Calibri"/>
              </a:rPr>
              <a:t>a</a:t>
            </a:r>
            <a:r>
              <a:rPr sz="2600" spc="-5" dirty="0">
                <a:solidFill>
                  <a:srgbClr val="003300"/>
                </a:solidFill>
                <a:latin typeface="Calibri"/>
                <a:cs typeface="Calibri"/>
              </a:rPr>
              <a:t>d</a:t>
            </a:r>
            <a:r>
              <a:rPr sz="2600" spc="-55" dirty="0">
                <a:solidFill>
                  <a:srgbClr val="003300"/>
                </a:solidFill>
                <a:latin typeface="Calibri"/>
                <a:cs typeface="Calibri"/>
              </a:rPr>
              <a:t>v</a:t>
            </a:r>
            <a:r>
              <a:rPr sz="2600" dirty="0">
                <a:solidFill>
                  <a:srgbClr val="003300"/>
                </a:solidFill>
                <a:latin typeface="Calibri"/>
                <a:cs typeface="Calibri"/>
              </a:rPr>
              <a:t>a</a:t>
            </a:r>
            <a:r>
              <a:rPr sz="2600" spc="-5" dirty="0">
                <a:solidFill>
                  <a:srgbClr val="003300"/>
                </a:solidFill>
                <a:latin typeface="Calibri"/>
                <a:cs typeface="Calibri"/>
              </a:rPr>
              <a:t>n</a:t>
            </a:r>
            <a:r>
              <a:rPr sz="2600" spc="-15" dirty="0">
                <a:solidFill>
                  <a:srgbClr val="003300"/>
                </a:solidFill>
                <a:latin typeface="Calibri"/>
                <a:cs typeface="Calibri"/>
              </a:rPr>
              <a:t>c</a:t>
            </a:r>
            <a:r>
              <a:rPr sz="2600" spc="-25" dirty="0">
                <a:solidFill>
                  <a:srgbClr val="003300"/>
                </a:solidFill>
                <a:latin typeface="Calibri"/>
                <a:cs typeface="Calibri"/>
              </a:rPr>
              <a:t>e</a:t>
            </a:r>
            <a:r>
              <a:rPr sz="2600" spc="-30" dirty="0">
                <a:solidFill>
                  <a:srgbClr val="003300"/>
                </a:solidFill>
                <a:latin typeface="Calibri"/>
                <a:cs typeface="Calibri"/>
              </a:rPr>
              <a:t>m</a:t>
            </a:r>
            <a:r>
              <a:rPr sz="2600" spc="-25" dirty="0">
                <a:solidFill>
                  <a:srgbClr val="003300"/>
                </a:solidFill>
                <a:latin typeface="Calibri"/>
                <a:cs typeface="Calibri"/>
              </a:rPr>
              <a:t>e</a:t>
            </a:r>
            <a:r>
              <a:rPr sz="2600" spc="-30" dirty="0">
                <a:solidFill>
                  <a:srgbClr val="003300"/>
                </a:solidFill>
                <a:latin typeface="Calibri"/>
                <a:cs typeface="Calibri"/>
              </a:rPr>
              <a:t>n</a:t>
            </a:r>
            <a:r>
              <a:rPr sz="2600" spc="-10" dirty="0">
                <a:solidFill>
                  <a:srgbClr val="003300"/>
                </a:solidFill>
                <a:latin typeface="Calibri"/>
                <a:cs typeface="Calibri"/>
              </a:rPr>
              <a:t>t</a:t>
            </a:r>
            <a:r>
              <a:rPr sz="2600" dirty="0">
                <a:solidFill>
                  <a:srgbClr val="003300"/>
                </a:solidFill>
                <a:latin typeface="Calibri"/>
                <a:cs typeface="Calibri"/>
              </a:rPr>
              <a:t> of</a:t>
            </a:r>
            <a:r>
              <a:rPr sz="2600" spc="-10" dirty="0">
                <a:solidFill>
                  <a:srgbClr val="003300"/>
                </a:solidFill>
                <a:latin typeface="Calibri"/>
                <a:cs typeface="Calibri"/>
              </a:rPr>
              <a:t> </a:t>
            </a:r>
            <a:r>
              <a:rPr sz="2600" spc="-35" dirty="0">
                <a:solidFill>
                  <a:srgbClr val="003300"/>
                </a:solidFill>
                <a:latin typeface="Calibri"/>
                <a:cs typeface="Calibri"/>
              </a:rPr>
              <a:t>s</a:t>
            </a:r>
            <a:r>
              <a:rPr sz="2600" spc="-40" dirty="0">
                <a:solidFill>
                  <a:srgbClr val="003300"/>
                </a:solidFill>
                <a:latin typeface="Calibri"/>
                <a:cs typeface="Calibri"/>
              </a:rPr>
              <a:t>t</a:t>
            </a:r>
            <a:r>
              <a:rPr sz="2600" dirty="0">
                <a:solidFill>
                  <a:srgbClr val="003300"/>
                </a:solidFill>
                <a:latin typeface="Calibri"/>
                <a:cs typeface="Calibri"/>
              </a:rPr>
              <a:t>a</a:t>
            </a:r>
            <a:r>
              <a:rPr sz="2600" spc="-5" dirty="0">
                <a:solidFill>
                  <a:srgbClr val="003300"/>
                </a:solidFill>
                <a:latin typeface="Calibri"/>
                <a:cs typeface="Calibri"/>
              </a:rPr>
              <a:t>nd</a:t>
            </a:r>
            <a:r>
              <a:rPr sz="2600" dirty="0">
                <a:solidFill>
                  <a:srgbClr val="003300"/>
                </a:solidFill>
                <a:latin typeface="Calibri"/>
                <a:cs typeface="Calibri"/>
              </a:rPr>
              <a:t>a</a:t>
            </a:r>
            <a:r>
              <a:rPr sz="2600" spc="-40" dirty="0">
                <a:solidFill>
                  <a:srgbClr val="003300"/>
                </a:solidFill>
                <a:latin typeface="Calibri"/>
                <a:cs typeface="Calibri"/>
              </a:rPr>
              <a:t>r</a:t>
            </a:r>
            <a:r>
              <a:rPr sz="2600" spc="-5" dirty="0">
                <a:solidFill>
                  <a:srgbClr val="003300"/>
                </a:solidFill>
                <a:latin typeface="Calibri"/>
                <a:cs typeface="Calibri"/>
              </a:rPr>
              <a:t>d</a:t>
            </a:r>
            <a:r>
              <a:rPr sz="2600" dirty="0">
                <a:solidFill>
                  <a:srgbClr val="003300"/>
                </a:solidFill>
                <a:latin typeface="Calibri"/>
                <a:cs typeface="Calibri"/>
              </a:rPr>
              <a:t>s</a:t>
            </a:r>
            <a:r>
              <a:rPr sz="2600" spc="-5" dirty="0">
                <a:solidFill>
                  <a:srgbClr val="003300"/>
                </a:solidFill>
                <a:latin typeface="Calibri"/>
                <a:cs typeface="Calibri"/>
              </a:rPr>
              <a:t> </a:t>
            </a:r>
            <a:r>
              <a:rPr sz="2600" dirty="0">
                <a:solidFill>
                  <a:srgbClr val="003300"/>
                </a:solidFill>
                <a:latin typeface="Calibri"/>
                <a:cs typeface="Calibri"/>
              </a:rPr>
              <a:t>a</a:t>
            </a:r>
            <a:r>
              <a:rPr sz="2600" spc="-5" dirty="0">
                <a:solidFill>
                  <a:srgbClr val="003300"/>
                </a:solidFill>
                <a:latin typeface="Calibri"/>
                <a:cs typeface="Calibri"/>
              </a:rPr>
              <a:t>n</a:t>
            </a:r>
            <a:r>
              <a:rPr sz="2600" dirty="0">
                <a:solidFill>
                  <a:srgbClr val="003300"/>
                </a:solidFill>
                <a:latin typeface="Calibri"/>
                <a:cs typeface="Calibri"/>
              </a:rPr>
              <a:t>d</a:t>
            </a:r>
            <a:r>
              <a:rPr sz="2600" spc="-5" dirty="0">
                <a:solidFill>
                  <a:srgbClr val="003300"/>
                </a:solidFill>
                <a:latin typeface="Calibri"/>
                <a:cs typeface="Calibri"/>
              </a:rPr>
              <a:t> </a:t>
            </a:r>
            <a:r>
              <a:rPr sz="2600" spc="-40" dirty="0">
                <a:solidFill>
                  <a:srgbClr val="003300"/>
                </a:solidFill>
                <a:latin typeface="Calibri"/>
                <a:cs typeface="Calibri"/>
              </a:rPr>
              <a:t>c</a:t>
            </a:r>
            <a:r>
              <a:rPr sz="2600" dirty="0">
                <a:solidFill>
                  <a:srgbClr val="003300"/>
                </a:solidFill>
                <a:latin typeface="Calibri"/>
                <a:cs typeface="Calibri"/>
              </a:rPr>
              <a:t>o</a:t>
            </a:r>
            <a:r>
              <a:rPr sz="2600" spc="-45" dirty="0">
                <a:solidFill>
                  <a:srgbClr val="003300"/>
                </a:solidFill>
                <a:latin typeface="Calibri"/>
                <a:cs typeface="Calibri"/>
              </a:rPr>
              <a:t>n</a:t>
            </a:r>
            <a:r>
              <a:rPr sz="2600" spc="-40" dirty="0">
                <a:solidFill>
                  <a:srgbClr val="003300"/>
                </a:solidFill>
                <a:latin typeface="Calibri"/>
                <a:cs typeface="Calibri"/>
              </a:rPr>
              <a:t>v</a:t>
            </a:r>
            <a:r>
              <a:rPr sz="2600" spc="-25" dirty="0">
                <a:solidFill>
                  <a:srgbClr val="003300"/>
                </a:solidFill>
                <a:latin typeface="Calibri"/>
                <a:cs typeface="Calibri"/>
              </a:rPr>
              <a:t>e</a:t>
            </a:r>
            <a:r>
              <a:rPr sz="2600" spc="-30" dirty="0">
                <a:solidFill>
                  <a:srgbClr val="003300"/>
                </a:solidFill>
                <a:latin typeface="Calibri"/>
                <a:cs typeface="Calibri"/>
              </a:rPr>
              <a:t>n</a:t>
            </a:r>
            <a:r>
              <a:rPr sz="2600" spc="-10" dirty="0">
                <a:solidFill>
                  <a:srgbClr val="003300"/>
                </a:solidFill>
                <a:latin typeface="Calibri"/>
                <a:cs typeface="Calibri"/>
              </a:rPr>
              <a:t>t</a:t>
            </a:r>
            <a:r>
              <a:rPr sz="2600" dirty="0">
                <a:solidFill>
                  <a:srgbClr val="003300"/>
                </a:solidFill>
                <a:latin typeface="Calibri"/>
                <a:cs typeface="Calibri"/>
              </a:rPr>
              <a:t>io</a:t>
            </a:r>
            <a:r>
              <a:rPr sz="2600" spc="-5" dirty="0">
                <a:solidFill>
                  <a:srgbClr val="003300"/>
                </a:solidFill>
                <a:latin typeface="Calibri"/>
                <a:cs typeface="Calibri"/>
              </a:rPr>
              <a:t>n</a:t>
            </a:r>
            <a:r>
              <a:rPr sz="2600" dirty="0">
                <a:solidFill>
                  <a:srgbClr val="003300"/>
                </a:solidFill>
                <a:latin typeface="Calibri"/>
                <a:cs typeface="Calibri"/>
              </a:rPr>
              <a:t>s</a:t>
            </a:r>
            <a:r>
              <a:rPr sz="2600" spc="-5" dirty="0">
                <a:solidFill>
                  <a:srgbClr val="003300"/>
                </a:solidFill>
                <a:latin typeface="Calibri"/>
                <a:cs typeface="Calibri"/>
              </a:rPr>
              <a:t> </a:t>
            </a:r>
            <a:r>
              <a:rPr sz="2600" dirty="0">
                <a:solidFill>
                  <a:srgbClr val="003300"/>
                </a:solidFill>
                <a:latin typeface="Calibri"/>
                <a:cs typeface="Calibri"/>
              </a:rPr>
              <a:t>a</a:t>
            </a:r>
            <a:r>
              <a:rPr sz="2600" spc="-5" dirty="0">
                <a:solidFill>
                  <a:srgbClr val="003300"/>
                </a:solidFill>
                <a:latin typeface="Calibri"/>
                <a:cs typeface="Calibri"/>
              </a:rPr>
              <a:t>n</a:t>
            </a:r>
            <a:r>
              <a:rPr sz="2600" dirty="0">
                <a:solidFill>
                  <a:srgbClr val="003300"/>
                </a:solidFill>
                <a:latin typeface="Calibri"/>
                <a:cs typeface="Calibri"/>
              </a:rPr>
              <a:t>d i</a:t>
            </a:r>
            <a:r>
              <a:rPr sz="2600" spc="-30" dirty="0">
                <a:solidFill>
                  <a:srgbClr val="003300"/>
                </a:solidFill>
                <a:latin typeface="Calibri"/>
                <a:cs typeface="Calibri"/>
              </a:rPr>
              <a:t>m</a:t>
            </a:r>
            <a:r>
              <a:rPr sz="2600" spc="-5" dirty="0">
                <a:solidFill>
                  <a:srgbClr val="003300"/>
                </a:solidFill>
                <a:latin typeface="Calibri"/>
                <a:cs typeface="Calibri"/>
              </a:rPr>
              <a:t>p</a:t>
            </a:r>
            <a:r>
              <a:rPr sz="2600" dirty="0">
                <a:solidFill>
                  <a:srgbClr val="003300"/>
                </a:solidFill>
                <a:latin typeface="Calibri"/>
                <a:cs typeface="Calibri"/>
              </a:rPr>
              <a:t>l</a:t>
            </a:r>
            <a:r>
              <a:rPr sz="2600" spc="-25" dirty="0">
                <a:solidFill>
                  <a:srgbClr val="003300"/>
                </a:solidFill>
                <a:latin typeface="Calibri"/>
                <a:cs typeface="Calibri"/>
              </a:rPr>
              <a:t>e</a:t>
            </a:r>
            <a:r>
              <a:rPr sz="2600" spc="-30" dirty="0">
                <a:solidFill>
                  <a:srgbClr val="003300"/>
                </a:solidFill>
                <a:latin typeface="Calibri"/>
                <a:cs typeface="Calibri"/>
              </a:rPr>
              <a:t>m</a:t>
            </a:r>
            <a:r>
              <a:rPr sz="2600" spc="-25" dirty="0">
                <a:solidFill>
                  <a:srgbClr val="003300"/>
                </a:solidFill>
                <a:latin typeface="Calibri"/>
                <a:cs typeface="Calibri"/>
              </a:rPr>
              <a:t>e</a:t>
            </a:r>
            <a:r>
              <a:rPr sz="2600" spc="-30" dirty="0">
                <a:solidFill>
                  <a:srgbClr val="003300"/>
                </a:solidFill>
                <a:latin typeface="Calibri"/>
                <a:cs typeface="Calibri"/>
              </a:rPr>
              <a:t>n</a:t>
            </a:r>
            <a:r>
              <a:rPr sz="2600" spc="-40" dirty="0">
                <a:solidFill>
                  <a:srgbClr val="003300"/>
                </a:solidFill>
                <a:latin typeface="Calibri"/>
                <a:cs typeface="Calibri"/>
              </a:rPr>
              <a:t>t</a:t>
            </a:r>
            <a:r>
              <a:rPr sz="2600" spc="-20" dirty="0">
                <a:solidFill>
                  <a:srgbClr val="003300"/>
                </a:solidFill>
                <a:latin typeface="Calibri"/>
                <a:cs typeface="Calibri"/>
              </a:rPr>
              <a:t>a</a:t>
            </a:r>
            <a:r>
              <a:rPr sz="2600" spc="-10" dirty="0">
                <a:solidFill>
                  <a:srgbClr val="003300"/>
                </a:solidFill>
                <a:latin typeface="Calibri"/>
                <a:cs typeface="Calibri"/>
              </a:rPr>
              <a:t>t</a:t>
            </a:r>
            <a:r>
              <a:rPr sz="2600" dirty="0">
                <a:solidFill>
                  <a:srgbClr val="003300"/>
                </a:solidFill>
                <a:latin typeface="Calibri"/>
                <a:cs typeface="Calibri"/>
              </a:rPr>
              <a:t>ion</a:t>
            </a:r>
            <a:r>
              <a:rPr sz="2600" spc="-5" dirty="0">
                <a:solidFill>
                  <a:srgbClr val="003300"/>
                </a:solidFill>
                <a:latin typeface="Calibri"/>
                <a:cs typeface="Calibri"/>
              </a:rPr>
              <a:t> </a:t>
            </a:r>
            <a:r>
              <a:rPr sz="2600" dirty="0">
                <a:solidFill>
                  <a:srgbClr val="003300"/>
                </a:solidFill>
                <a:latin typeface="Calibri"/>
                <a:cs typeface="Calibri"/>
              </a:rPr>
              <a:t>of</a:t>
            </a:r>
            <a:r>
              <a:rPr sz="2600" spc="-10" dirty="0">
                <a:solidFill>
                  <a:srgbClr val="003300"/>
                </a:solidFill>
                <a:latin typeface="Calibri"/>
                <a:cs typeface="Calibri"/>
              </a:rPr>
              <a:t> </a:t>
            </a:r>
            <a:r>
              <a:rPr sz="2600" spc="-5" dirty="0">
                <a:solidFill>
                  <a:srgbClr val="003300"/>
                </a:solidFill>
                <a:latin typeface="Calibri"/>
                <a:cs typeface="Calibri"/>
              </a:rPr>
              <a:t>d</a:t>
            </a:r>
            <a:r>
              <a:rPr sz="2600" spc="-20" dirty="0">
                <a:solidFill>
                  <a:srgbClr val="003300"/>
                </a:solidFill>
                <a:latin typeface="Calibri"/>
                <a:cs typeface="Calibri"/>
              </a:rPr>
              <a:t>a</a:t>
            </a:r>
            <a:r>
              <a:rPr sz="2600" spc="-40" dirty="0">
                <a:solidFill>
                  <a:srgbClr val="003300"/>
                </a:solidFill>
                <a:latin typeface="Calibri"/>
                <a:cs typeface="Calibri"/>
              </a:rPr>
              <a:t>t</a:t>
            </a:r>
            <a:r>
              <a:rPr sz="2600" dirty="0">
                <a:solidFill>
                  <a:srgbClr val="003300"/>
                </a:solidFill>
                <a:latin typeface="Calibri"/>
                <a:cs typeface="Calibri"/>
              </a:rPr>
              <a:t>a </a:t>
            </a:r>
            <a:r>
              <a:rPr sz="2600" spc="-30" dirty="0">
                <a:solidFill>
                  <a:srgbClr val="003300"/>
                </a:solidFill>
                <a:latin typeface="Calibri"/>
                <a:cs typeface="Calibri"/>
              </a:rPr>
              <a:t>m</a:t>
            </a:r>
            <a:r>
              <a:rPr sz="2600" dirty="0">
                <a:solidFill>
                  <a:srgbClr val="003300"/>
                </a:solidFill>
                <a:latin typeface="Calibri"/>
                <a:cs typeface="Calibri"/>
              </a:rPr>
              <a:t>a</a:t>
            </a:r>
            <a:r>
              <a:rPr sz="2600" spc="-5" dirty="0">
                <a:solidFill>
                  <a:srgbClr val="003300"/>
                </a:solidFill>
                <a:latin typeface="Calibri"/>
                <a:cs typeface="Calibri"/>
              </a:rPr>
              <a:t>n</a:t>
            </a:r>
            <a:r>
              <a:rPr sz="2600" dirty="0">
                <a:solidFill>
                  <a:srgbClr val="003300"/>
                </a:solidFill>
                <a:latin typeface="Calibri"/>
                <a:cs typeface="Calibri"/>
              </a:rPr>
              <a:t>a</a:t>
            </a:r>
            <a:r>
              <a:rPr sz="2600" spc="-35" dirty="0">
                <a:solidFill>
                  <a:srgbClr val="003300"/>
                </a:solidFill>
                <a:latin typeface="Calibri"/>
                <a:cs typeface="Calibri"/>
              </a:rPr>
              <a:t>g</a:t>
            </a:r>
            <a:r>
              <a:rPr sz="2600" spc="-25" dirty="0">
                <a:solidFill>
                  <a:srgbClr val="003300"/>
                </a:solidFill>
                <a:latin typeface="Calibri"/>
                <a:cs typeface="Calibri"/>
              </a:rPr>
              <a:t>e</a:t>
            </a:r>
            <a:r>
              <a:rPr sz="2600" spc="-30" dirty="0">
                <a:solidFill>
                  <a:srgbClr val="003300"/>
                </a:solidFill>
                <a:latin typeface="Calibri"/>
                <a:cs typeface="Calibri"/>
              </a:rPr>
              <a:t>m</a:t>
            </a:r>
            <a:r>
              <a:rPr sz="2600" spc="-25" dirty="0">
                <a:solidFill>
                  <a:srgbClr val="003300"/>
                </a:solidFill>
                <a:latin typeface="Calibri"/>
                <a:cs typeface="Calibri"/>
              </a:rPr>
              <a:t>e</a:t>
            </a:r>
            <a:r>
              <a:rPr sz="2600" spc="-30" dirty="0">
                <a:solidFill>
                  <a:srgbClr val="003300"/>
                </a:solidFill>
                <a:latin typeface="Calibri"/>
                <a:cs typeface="Calibri"/>
              </a:rPr>
              <a:t>n</a:t>
            </a:r>
            <a:r>
              <a:rPr sz="2600" spc="-10" dirty="0">
                <a:solidFill>
                  <a:srgbClr val="003300"/>
                </a:solidFill>
                <a:latin typeface="Calibri"/>
                <a:cs typeface="Calibri"/>
              </a:rPr>
              <a:t>t</a:t>
            </a:r>
            <a:r>
              <a:rPr sz="2600" dirty="0">
                <a:solidFill>
                  <a:srgbClr val="003300"/>
                </a:solidFill>
                <a:latin typeface="Calibri"/>
                <a:cs typeface="Calibri"/>
              </a:rPr>
              <a:t> </a:t>
            </a:r>
            <a:r>
              <a:rPr sz="2600" spc="-5" dirty="0">
                <a:solidFill>
                  <a:srgbClr val="003300"/>
                </a:solidFill>
                <a:latin typeface="Calibri"/>
                <a:cs typeface="Calibri"/>
              </a:rPr>
              <a:t>p</a:t>
            </a:r>
            <a:r>
              <a:rPr sz="2600" dirty="0">
                <a:solidFill>
                  <a:srgbClr val="003300"/>
                </a:solidFill>
                <a:latin typeface="Calibri"/>
                <a:cs typeface="Calibri"/>
              </a:rPr>
              <a:t>la</a:t>
            </a:r>
            <a:r>
              <a:rPr sz="2600" spc="-5" dirty="0">
                <a:solidFill>
                  <a:srgbClr val="003300"/>
                </a:solidFill>
                <a:latin typeface="Calibri"/>
                <a:cs typeface="Calibri"/>
              </a:rPr>
              <a:t>ns</a:t>
            </a:r>
            <a:r>
              <a:rPr sz="2600" spc="-10" dirty="0">
                <a:solidFill>
                  <a:srgbClr val="003300"/>
                </a:solidFill>
                <a:latin typeface="Calibri"/>
                <a:cs typeface="Calibri"/>
              </a:rPr>
              <a:t>;</a:t>
            </a:r>
            <a:endParaRPr sz="2600">
              <a:solidFill>
                <a:prstClr val="black"/>
              </a:solidFill>
              <a:latin typeface="Calibri"/>
              <a:cs typeface="Calibri"/>
            </a:endParaRPr>
          </a:p>
          <a:p>
            <a:pPr marL="355600" marR="527050" indent="-342900">
              <a:lnSpc>
                <a:spcPts val="3100"/>
              </a:lnSpc>
              <a:spcBef>
                <a:spcPts val="730"/>
              </a:spcBef>
              <a:buClr>
                <a:srgbClr val="0070C0"/>
              </a:buClr>
              <a:buFont typeface="Arial"/>
              <a:buChar char="•"/>
              <a:tabLst>
                <a:tab pos="355600" algn="l"/>
              </a:tabLst>
            </a:pPr>
            <a:r>
              <a:rPr sz="2600" spc="-25" dirty="0">
                <a:solidFill>
                  <a:srgbClr val="FF0000"/>
                </a:solidFill>
                <a:latin typeface="Calibri"/>
                <a:cs typeface="Calibri"/>
              </a:rPr>
              <a:t>P</a:t>
            </a:r>
            <a:r>
              <a:rPr sz="2600" spc="-50" dirty="0">
                <a:solidFill>
                  <a:srgbClr val="FF0000"/>
                </a:solidFill>
                <a:latin typeface="Calibri"/>
                <a:cs typeface="Calibri"/>
              </a:rPr>
              <a:t>r</a:t>
            </a:r>
            <a:r>
              <a:rPr sz="2600" spc="-10" dirty="0">
                <a:solidFill>
                  <a:srgbClr val="FF0000"/>
                </a:solidFill>
                <a:latin typeface="Calibri"/>
                <a:cs typeface="Calibri"/>
              </a:rPr>
              <a:t>o</a:t>
            </a:r>
            <a:r>
              <a:rPr sz="2600" spc="-15" dirty="0">
                <a:solidFill>
                  <a:srgbClr val="FF0000"/>
                </a:solidFill>
                <a:latin typeface="Calibri"/>
                <a:cs typeface="Calibri"/>
              </a:rPr>
              <a:t>v</a:t>
            </a:r>
            <a:r>
              <a:rPr sz="2600" dirty="0">
                <a:solidFill>
                  <a:srgbClr val="FF0000"/>
                </a:solidFill>
                <a:latin typeface="Calibri"/>
                <a:cs typeface="Calibri"/>
              </a:rPr>
              <a:t>i</a:t>
            </a:r>
            <a:r>
              <a:rPr sz="2600" spc="-5" dirty="0">
                <a:solidFill>
                  <a:srgbClr val="FF0000"/>
                </a:solidFill>
                <a:latin typeface="Calibri"/>
                <a:cs typeface="Calibri"/>
              </a:rPr>
              <a:t>d</a:t>
            </a:r>
            <a:r>
              <a:rPr sz="2600" spc="-15" dirty="0">
                <a:solidFill>
                  <a:srgbClr val="FF0000"/>
                </a:solidFill>
                <a:latin typeface="Calibri"/>
                <a:cs typeface="Calibri"/>
              </a:rPr>
              <a:t>e</a:t>
            </a:r>
            <a:r>
              <a:rPr sz="2600" spc="-10" dirty="0">
                <a:solidFill>
                  <a:srgbClr val="FF0000"/>
                </a:solidFill>
                <a:latin typeface="Calibri"/>
                <a:cs typeface="Calibri"/>
              </a:rPr>
              <a:t> </a:t>
            </a:r>
            <a:r>
              <a:rPr sz="2600" spc="-25" dirty="0">
                <a:solidFill>
                  <a:srgbClr val="FF0000"/>
                </a:solidFill>
                <a:latin typeface="Calibri"/>
                <a:cs typeface="Calibri"/>
              </a:rPr>
              <a:t>e</a:t>
            </a:r>
            <a:r>
              <a:rPr sz="2600" spc="-5" dirty="0">
                <a:solidFill>
                  <a:srgbClr val="FF0000"/>
                </a:solidFill>
                <a:latin typeface="Calibri"/>
                <a:cs typeface="Calibri"/>
              </a:rPr>
              <a:t>qu</a:t>
            </a:r>
            <a:r>
              <a:rPr sz="2600" dirty="0">
                <a:solidFill>
                  <a:srgbClr val="FF0000"/>
                </a:solidFill>
                <a:latin typeface="Calibri"/>
                <a:cs typeface="Calibri"/>
              </a:rPr>
              <a:t>i</a:t>
            </a:r>
            <a:r>
              <a:rPr sz="2600" spc="-5" dirty="0">
                <a:solidFill>
                  <a:srgbClr val="FF0000"/>
                </a:solidFill>
                <a:latin typeface="Calibri"/>
                <a:cs typeface="Calibri"/>
              </a:rPr>
              <a:t>p</a:t>
            </a:r>
            <a:r>
              <a:rPr sz="2600" spc="-30" dirty="0">
                <a:solidFill>
                  <a:srgbClr val="FF0000"/>
                </a:solidFill>
                <a:latin typeface="Calibri"/>
                <a:cs typeface="Calibri"/>
              </a:rPr>
              <a:t>m</a:t>
            </a:r>
            <a:r>
              <a:rPr sz="2600" spc="-25" dirty="0">
                <a:solidFill>
                  <a:srgbClr val="FF0000"/>
                </a:solidFill>
                <a:latin typeface="Calibri"/>
                <a:cs typeface="Calibri"/>
              </a:rPr>
              <a:t>e</a:t>
            </a:r>
            <a:r>
              <a:rPr sz="2600" spc="-30" dirty="0">
                <a:solidFill>
                  <a:srgbClr val="FF0000"/>
                </a:solidFill>
                <a:latin typeface="Calibri"/>
                <a:cs typeface="Calibri"/>
              </a:rPr>
              <a:t>n</a:t>
            </a:r>
            <a:r>
              <a:rPr sz="2600" spc="-10" dirty="0">
                <a:solidFill>
                  <a:srgbClr val="FF0000"/>
                </a:solidFill>
                <a:latin typeface="Calibri"/>
                <a:cs typeface="Calibri"/>
              </a:rPr>
              <a:t>t</a:t>
            </a:r>
            <a:r>
              <a:rPr sz="2600" dirty="0">
                <a:solidFill>
                  <a:srgbClr val="FF0000"/>
                </a:solidFill>
                <a:latin typeface="Calibri"/>
                <a:cs typeface="Calibri"/>
              </a:rPr>
              <a:t> </a:t>
            </a:r>
            <a:r>
              <a:rPr sz="2600" spc="-15" dirty="0">
                <a:solidFill>
                  <a:srgbClr val="FF0000"/>
                </a:solidFill>
                <a:latin typeface="Calibri"/>
                <a:cs typeface="Calibri"/>
              </a:rPr>
              <a:t>g</a:t>
            </a:r>
            <a:r>
              <a:rPr sz="2600" spc="-60" dirty="0">
                <a:solidFill>
                  <a:srgbClr val="FF0000"/>
                </a:solidFill>
                <a:latin typeface="Calibri"/>
                <a:cs typeface="Calibri"/>
              </a:rPr>
              <a:t>r</a:t>
            </a:r>
            <a:r>
              <a:rPr sz="2600" dirty="0">
                <a:solidFill>
                  <a:srgbClr val="FF0000"/>
                </a:solidFill>
                <a:latin typeface="Calibri"/>
                <a:cs typeface="Calibri"/>
              </a:rPr>
              <a:t>a</a:t>
            </a:r>
            <a:r>
              <a:rPr sz="2600" spc="-30" dirty="0">
                <a:solidFill>
                  <a:srgbClr val="FF0000"/>
                </a:solidFill>
                <a:latin typeface="Calibri"/>
                <a:cs typeface="Calibri"/>
              </a:rPr>
              <a:t>n</a:t>
            </a:r>
            <a:r>
              <a:rPr sz="2600" spc="-10" dirty="0">
                <a:solidFill>
                  <a:srgbClr val="FF0000"/>
                </a:solidFill>
                <a:latin typeface="Calibri"/>
                <a:cs typeface="Calibri"/>
              </a:rPr>
              <a:t>t</a:t>
            </a:r>
            <a:r>
              <a:rPr sz="2600" dirty="0">
                <a:solidFill>
                  <a:srgbClr val="FF0000"/>
                </a:solidFill>
                <a:latin typeface="Calibri"/>
                <a:cs typeface="Calibri"/>
              </a:rPr>
              <a:t>s</a:t>
            </a:r>
            <a:r>
              <a:rPr sz="2600" spc="-5" dirty="0">
                <a:solidFill>
                  <a:srgbClr val="FF0000"/>
                </a:solidFill>
                <a:latin typeface="Calibri"/>
                <a:cs typeface="Calibri"/>
              </a:rPr>
              <a:t> </a:t>
            </a:r>
            <a:r>
              <a:rPr sz="2600" spc="-30" dirty="0">
                <a:solidFill>
                  <a:srgbClr val="FF0000"/>
                </a:solidFill>
                <a:latin typeface="Calibri"/>
                <a:cs typeface="Calibri"/>
              </a:rPr>
              <a:t>t</a:t>
            </a:r>
            <a:r>
              <a:rPr sz="2600" dirty="0">
                <a:solidFill>
                  <a:srgbClr val="FF0000"/>
                </a:solidFill>
                <a:latin typeface="Calibri"/>
                <a:cs typeface="Calibri"/>
              </a:rPr>
              <a:t>o </a:t>
            </a:r>
            <a:r>
              <a:rPr sz="2600" spc="-10" dirty="0">
                <a:solidFill>
                  <a:srgbClr val="FF0000"/>
                </a:solidFill>
                <a:latin typeface="Calibri"/>
                <a:cs typeface="Calibri"/>
              </a:rPr>
              <a:t>f</a:t>
            </a:r>
            <a:r>
              <a:rPr sz="2600" spc="-5" dirty="0">
                <a:solidFill>
                  <a:srgbClr val="FF0000"/>
                </a:solidFill>
                <a:latin typeface="Calibri"/>
                <a:cs typeface="Calibri"/>
              </a:rPr>
              <a:t>ur</a:t>
            </a:r>
            <a:r>
              <a:rPr sz="2600" spc="-10" dirty="0">
                <a:solidFill>
                  <a:srgbClr val="FF0000"/>
                </a:solidFill>
                <a:latin typeface="Calibri"/>
                <a:cs typeface="Calibri"/>
              </a:rPr>
              <a:t>t</a:t>
            </a:r>
            <a:r>
              <a:rPr sz="2600" spc="-5" dirty="0">
                <a:solidFill>
                  <a:srgbClr val="FF0000"/>
                </a:solidFill>
                <a:latin typeface="Calibri"/>
                <a:cs typeface="Calibri"/>
              </a:rPr>
              <a:t>h</a:t>
            </a:r>
            <a:r>
              <a:rPr sz="2600" spc="-25" dirty="0">
                <a:solidFill>
                  <a:srgbClr val="FF0000"/>
                </a:solidFill>
                <a:latin typeface="Calibri"/>
                <a:cs typeface="Calibri"/>
              </a:rPr>
              <a:t>e</a:t>
            </a:r>
            <a:r>
              <a:rPr sz="2600" spc="-10" dirty="0">
                <a:solidFill>
                  <a:srgbClr val="FF0000"/>
                </a:solidFill>
                <a:latin typeface="Calibri"/>
                <a:cs typeface="Calibri"/>
              </a:rPr>
              <a:t>r</a:t>
            </a:r>
            <a:r>
              <a:rPr sz="2600" spc="5" dirty="0">
                <a:solidFill>
                  <a:srgbClr val="FF0000"/>
                </a:solidFill>
                <a:latin typeface="Calibri"/>
                <a:cs typeface="Calibri"/>
              </a:rPr>
              <a:t> </a:t>
            </a:r>
            <a:r>
              <a:rPr sz="2600" spc="-25" dirty="0">
                <a:solidFill>
                  <a:srgbClr val="FF0000"/>
                </a:solidFill>
                <a:latin typeface="Calibri"/>
                <a:cs typeface="Calibri"/>
              </a:rPr>
              <a:t>e</a:t>
            </a:r>
            <a:r>
              <a:rPr sz="2600" spc="-5" dirty="0">
                <a:solidFill>
                  <a:srgbClr val="FF0000"/>
                </a:solidFill>
                <a:latin typeface="Calibri"/>
                <a:cs typeface="Calibri"/>
              </a:rPr>
              <a:t>du</a:t>
            </a:r>
            <a:r>
              <a:rPr sz="2600" spc="-40" dirty="0">
                <a:solidFill>
                  <a:srgbClr val="FF0000"/>
                </a:solidFill>
                <a:latin typeface="Calibri"/>
                <a:cs typeface="Calibri"/>
              </a:rPr>
              <a:t>c</a:t>
            </a:r>
            <a:r>
              <a:rPr sz="2600" spc="-20" dirty="0">
                <a:solidFill>
                  <a:srgbClr val="FF0000"/>
                </a:solidFill>
                <a:latin typeface="Calibri"/>
                <a:cs typeface="Calibri"/>
              </a:rPr>
              <a:t>a</a:t>
            </a:r>
            <a:r>
              <a:rPr sz="2600" spc="-10" dirty="0">
                <a:solidFill>
                  <a:srgbClr val="FF0000"/>
                </a:solidFill>
                <a:latin typeface="Calibri"/>
                <a:cs typeface="Calibri"/>
              </a:rPr>
              <a:t>t</a:t>
            </a:r>
            <a:r>
              <a:rPr sz="2600" dirty="0">
                <a:solidFill>
                  <a:srgbClr val="FF0000"/>
                </a:solidFill>
                <a:latin typeface="Calibri"/>
                <a:cs typeface="Calibri"/>
              </a:rPr>
              <a:t>ion</a:t>
            </a:r>
            <a:r>
              <a:rPr sz="2600" spc="-5" dirty="0">
                <a:solidFill>
                  <a:srgbClr val="FF0000"/>
                </a:solidFill>
                <a:latin typeface="Calibri"/>
                <a:cs typeface="Calibri"/>
              </a:rPr>
              <a:t> </a:t>
            </a:r>
            <a:r>
              <a:rPr sz="2600" dirty="0">
                <a:solidFill>
                  <a:srgbClr val="FF0000"/>
                </a:solidFill>
                <a:latin typeface="Calibri"/>
                <a:cs typeface="Calibri"/>
              </a:rPr>
              <a:t>a</a:t>
            </a:r>
            <a:r>
              <a:rPr sz="2600" spc="-5" dirty="0">
                <a:solidFill>
                  <a:srgbClr val="FF0000"/>
                </a:solidFill>
                <a:latin typeface="Calibri"/>
                <a:cs typeface="Calibri"/>
              </a:rPr>
              <a:t>n</a:t>
            </a:r>
            <a:r>
              <a:rPr sz="2600" dirty="0">
                <a:solidFill>
                  <a:srgbClr val="FF0000"/>
                </a:solidFill>
                <a:latin typeface="Calibri"/>
                <a:cs typeface="Calibri"/>
              </a:rPr>
              <a:t>d</a:t>
            </a:r>
            <a:r>
              <a:rPr sz="2600" spc="-5" dirty="0">
                <a:solidFill>
                  <a:srgbClr val="FF0000"/>
                </a:solidFill>
                <a:latin typeface="Calibri"/>
                <a:cs typeface="Calibri"/>
              </a:rPr>
              <a:t> </a:t>
            </a:r>
            <a:r>
              <a:rPr sz="2600" spc="-40" dirty="0">
                <a:solidFill>
                  <a:srgbClr val="FF0000"/>
                </a:solidFill>
                <a:latin typeface="Calibri"/>
                <a:cs typeface="Calibri"/>
              </a:rPr>
              <a:t>r</a:t>
            </a:r>
            <a:r>
              <a:rPr sz="2600" spc="-25" dirty="0">
                <a:solidFill>
                  <a:srgbClr val="FF0000"/>
                </a:solidFill>
                <a:latin typeface="Calibri"/>
                <a:cs typeface="Calibri"/>
              </a:rPr>
              <a:t>e</a:t>
            </a:r>
            <a:r>
              <a:rPr sz="2600" spc="-5" dirty="0">
                <a:solidFill>
                  <a:srgbClr val="FF0000"/>
                </a:solidFill>
                <a:latin typeface="Calibri"/>
                <a:cs typeface="Calibri"/>
              </a:rPr>
              <a:t>s</a:t>
            </a:r>
            <a:r>
              <a:rPr sz="2600" spc="-25" dirty="0">
                <a:solidFill>
                  <a:srgbClr val="FF0000"/>
                </a:solidFill>
                <a:latin typeface="Calibri"/>
                <a:cs typeface="Calibri"/>
              </a:rPr>
              <a:t>e</a:t>
            </a:r>
            <a:r>
              <a:rPr sz="2600" dirty="0">
                <a:solidFill>
                  <a:srgbClr val="FF0000"/>
                </a:solidFill>
                <a:latin typeface="Calibri"/>
                <a:cs typeface="Calibri"/>
              </a:rPr>
              <a:t>a</a:t>
            </a:r>
            <a:r>
              <a:rPr sz="2600" spc="-45" dirty="0">
                <a:solidFill>
                  <a:srgbClr val="FF0000"/>
                </a:solidFill>
                <a:latin typeface="Calibri"/>
                <a:cs typeface="Calibri"/>
              </a:rPr>
              <a:t>r</a:t>
            </a:r>
            <a:r>
              <a:rPr sz="2600" spc="-15" dirty="0">
                <a:solidFill>
                  <a:srgbClr val="FF0000"/>
                </a:solidFill>
                <a:latin typeface="Calibri"/>
                <a:cs typeface="Calibri"/>
              </a:rPr>
              <a:t>c</a:t>
            </a:r>
            <a:r>
              <a:rPr sz="2600" dirty="0">
                <a:solidFill>
                  <a:srgbClr val="FF0000"/>
                </a:solidFill>
                <a:latin typeface="Calibri"/>
                <a:cs typeface="Calibri"/>
              </a:rPr>
              <a:t>h </a:t>
            </a:r>
            <a:r>
              <a:rPr sz="2600" spc="-10" dirty="0">
                <a:solidFill>
                  <a:srgbClr val="FF0000"/>
                </a:solidFill>
                <a:latin typeface="Calibri"/>
                <a:cs typeface="Calibri"/>
              </a:rPr>
              <a:t>t</a:t>
            </a:r>
            <a:r>
              <a:rPr sz="2600" spc="-5" dirty="0">
                <a:solidFill>
                  <a:srgbClr val="FF0000"/>
                </a:solidFill>
                <a:latin typeface="Calibri"/>
                <a:cs typeface="Calibri"/>
              </a:rPr>
              <a:t>h</a:t>
            </a:r>
            <a:r>
              <a:rPr sz="2600" spc="-50" dirty="0">
                <a:solidFill>
                  <a:srgbClr val="FF0000"/>
                </a:solidFill>
                <a:latin typeface="Calibri"/>
                <a:cs typeface="Calibri"/>
              </a:rPr>
              <a:t>r</a:t>
            </a:r>
            <a:r>
              <a:rPr sz="2600" dirty="0">
                <a:solidFill>
                  <a:srgbClr val="FF0000"/>
                </a:solidFill>
                <a:latin typeface="Calibri"/>
                <a:cs typeface="Calibri"/>
              </a:rPr>
              <a:t>o</a:t>
            </a:r>
            <a:r>
              <a:rPr sz="2600" spc="-5" dirty="0">
                <a:solidFill>
                  <a:srgbClr val="FF0000"/>
                </a:solidFill>
                <a:latin typeface="Calibri"/>
                <a:cs typeface="Calibri"/>
              </a:rPr>
              <a:t>u</a:t>
            </a:r>
            <a:r>
              <a:rPr sz="2600" spc="-15" dirty="0">
                <a:solidFill>
                  <a:srgbClr val="FF0000"/>
                </a:solidFill>
                <a:latin typeface="Calibri"/>
                <a:cs typeface="Calibri"/>
              </a:rPr>
              <a:t>g</a:t>
            </a:r>
            <a:r>
              <a:rPr sz="2600" dirty="0">
                <a:solidFill>
                  <a:srgbClr val="FF0000"/>
                </a:solidFill>
                <a:latin typeface="Calibri"/>
                <a:cs typeface="Calibri"/>
              </a:rPr>
              <a:t>h</a:t>
            </a:r>
            <a:r>
              <a:rPr sz="2600" spc="-5" dirty="0">
                <a:solidFill>
                  <a:srgbClr val="FF0000"/>
                </a:solidFill>
                <a:latin typeface="Calibri"/>
                <a:cs typeface="Calibri"/>
              </a:rPr>
              <a:t> p</a:t>
            </a:r>
            <a:r>
              <a:rPr sz="2600" dirty="0">
                <a:solidFill>
                  <a:srgbClr val="FF0000"/>
                </a:solidFill>
                <a:latin typeface="Calibri"/>
                <a:cs typeface="Calibri"/>
              </a:rPr>
              <a:t>a</a:t>
            </a:r>
            <a:r>
              <a:rPr sz="2600" spc="-5" dirty="0">
                <a:solidFill>
                  <a:srgbClr val="FF0000"/>
                </a:solidFill>
                <a:latin typeface="Calibri"/>
                <a:cs typeface="Calibri"/>
              </a:rPr>
              <a:t>r</a:t>
            </a:r>
            <a:r>
              <a:rPr sz="2600" spc="-10" dirty="0">
                <a:solidFill>
                  <a:srgbClr val="FF0000"/>
                </a:solidFill>
                <a:latin typeface="Calibri"/>
                <a:cs typeface="Calibri"/>
              </a:rPr>
              <a:t>t</a:t>
            </a:r>
            <a:r>
              <a:rPr sz="2600" dirty="0">
                <a:solidFill>
                  <a:srgbClr val="FF0000"/>
                </a:solidFill>
                <a:latin typeface="Calibri"/>
                <a:cs typeface="Calibri"/>
              </a:rPr>
              <a:t>i</a:t>
            </a:r>
            <a:r>
              <a:rPr sz="2600" spc="-15" dirty="0">
                <a:solidFill>
                  <a:srgbClr val="FF0000"/>
                </a:solidFill>
                <a:latin typeface="Calibri"/>
                <a:cs typeface="Calibri"/>
              </a:rPr>
              <a:t>c</a:t>
            </a:r>
            <a:r>
              <a:rPr sz="2600" dirty="0">
                <a:solidFill>
                  <a:srgbClr val="FF0000"/>
                </a:solidFill>
                <a:latin typeface="Calibri"/>
                <a:cs typeface="Calibri"/>
              </a:rPr>
              <a:t>i</a:t>
            </a:r>
            <a:r>
              <a:rPr sz="2600" spc="-5" dirty="0">
                <a:solidFill>
                  <a:srgbClr val="FF0000"/>
                </a:solidFill>
                <a:latin typeface="Calibri"/>
                <a:cs typeface="Calibri"/>
              </a:rPr>
              <a:t>p</a:t>
            </a:r>
            <a:r>
              <a:rPr sz="2600" spc="-20" dirty="0">
                <a:solidFill>
                  <a:srgbClr val="FF0000"/>
                </a:solidFill>
                <a:latin typeface="Calibri"/>
                <a:cs typeface="Calibri"/>
              </a:rPr>
              <a:t>a</a:t>
            </a:r>
            <a:r>
              <a:rPr sz="2600" spc="-10" dirty="0">
                <a:solidFill>
                  <a:srgbClr val="FF0000"/>
                </a:solidFill>
                <a:latin typeface="Calibri"/>
                <a:cs typeface="Calibri"/>
              </a:rPr>
              <a:t>t</a:t>
            </a:r>
            <a:r>
              <a:rPr sz="2600" dirty="0">
                <a:solidFill>
                  <a:srgbClr val="FF0000"/>
                </a:solidFill>
                <a:latin typeface="Calibri"/>
                <a:cs typeface="Calibri"/>
              </a:rPr>
              <a:t>ion</a:t>
            </a:r>
            <a:r>
              <a:rPr sz="2600" spc="-5" dirty="0">
                <a:solidFill>
                  <a:srgbClr val="FF0000"/>
                </a:solidFill>
                <a:latin typeface="Calibri"/>
                <a:cs typeface="Calibri"/>
              </a:rPr>
              <a:t> </a:t>
            </a:r>
            <a:r>
              <a:rPr sz="2600" dirty="0">
                <a:solidFill>
                  <a:srgbClr val="FF0000"/>
                </a:solidFill>
                <a:latin typeface="Calibri"/>
                <a:cs typeface="Calibri"/>
              </a:rPr>
              <a:t>in</a:t>
            </a:r>
            <a:r>
              <a:rPr sz="2600" spc="-5" dirty="0">
                <a:solidFill>
                  <a:srgbClr val="FF0000"/>
                </a:solidFill>
                <a:latin typeface="Calibri"/>
                <a:cs typeface="Calibri"/>
              </a:rPr>
              <a:t> </a:t>
            </a:r>
            <a:r>
              <a:rPr sz="2600" spc="-30" dirty="0">
                <a:solidFill>
                  <a:srgbClr val="FF0000"/>
                </a:solidFill>
                <a:latin typeface="Calibri"/>
                <a:cs typeface="Calibri"/>
              </a:rPr>
              <a:t>U</a:t>
            </a:r>
            <a:r>
              <a:rPr sz="2600" spc="-5" dirty="0">
                <a:solidFill>
                  <a:srgbClr val="FF0000"/>
                </a:solidFill>
                <a:latin typeface="Calibri"/>
                <a:cs typeface="Calibri"/>
              </a:rPr>
              <a:t>n</a:t>
            </a:r>
            <a:r>
              <a:rPr sz="2600" dirty="0">
                <a:solidFill>
                  <a:srgbClr val="FF0000"/>
                </a:solidFill>
                <a:latin typeface="Calibri"/>
                <a:cs typeface="Calibri"/>
              </a:rPr>
              <a:t>i</a:t>
            </a:r>
            <a:r>
              <a:rPr sz="2600" spc="-5" dirty="0">
                <a:solidFill>
                  <a:srgbClr val="FF0000"/>
                </a:solidFill>
                <a:latin typeface="Calibri"/>
                <a:cs typeface="Calibri"/>
              </a:rPr>
              <a:t>d</a:t>
            </a:r>
            <a:r>
              <a:rPr sz="2600" spc="-20" dirty="0">
                <a:solidFill>
                  <a:srgbClr val="FF0000"/>
                </a:solidFill>
                <a:latin typeface="Calibri"/>
                <a:cs typeface="Calibri"/>
              </a:rPr>
              <a:t>a</a:t>
            </a:r>
            <a:r>
              <a:rPr sz="2600" spc="-40" dirty="0">
                <a:solidFill>
                  <a:srgbClr val="FF0000"/>
                </a:solidFill>
                <a:latin typeface="Calibri"/>
                <a:cs typeface="Calibri"/>
              </a:rPr>
              <a:t>t</a:t>
            </a:r>
            <a:r>
              <a:rPr sz="2600" dirty="0">
                <a:solidFill>
                  <a:srgbClr val="FF0000"/>
                </a:solidFill>
                <a:latin typeface="Calibri"/>
                <a:cs typeface="Calibri"/>
              </a:rPr>
              <a:t>a</a:t>
            </a:r>
            <a:r>
              <a:rPr sz="2600" spc="-10" dirty="0">
                <a:solidFill>
                  <a:srgbClr val="FF0000"/>
                </a:solidFill>
                <a:latin typeface="Calibri"/>
                <a:cs typeface="Calibri"/>
              </a:rPr>
              <a:t>;</a:t>
            </a:r>
            <a:endParaRPr sz="2600">
              <a:solidFill>
                <a:prstClr val="black"/>
              </a:solidFill>
              <a:latin typeface="Calibri"/>
              <a:cs typeface="Calibri"/>
            </a:endParaRPr>
          </a:p>
        </p:txBody>
      </p:sp>
      <p:sp>
        <p:nvSpPr>
          <p:cNvPr id="6" name="object 6"/>
          <p:cNvSpPr txBox="1"/>
          <p:nvPr/>
        </p:nvSpPr>
        <p:spPr>
          <a:xfrm>
            <a:off x="1828800" y="1524001"/>
            <a:ext cx="8229600" cy="492443"/>
          </a:xfrm>
          <a:prstGeom prst="rect">
            <a:avLst/>
          </a:prstGeom>
          <a:ln w="25400">
            <a:solidFill>
              <a:srgbClr val="4F81BD"/>
            </a:solidFill>
          </a:ln>
        </p:spPr>
        <p:txBody>
          <a:bodyPr vert="horz" wrap="square" lIns="0" tIns="0" rIns="0" bIns="0" rtlCol="0">
            <a:spAutoFit/>
          </a:bodyPr>
          <a:lstStyle/>
          <a:p>
            <a:pPr marL="348615"/>
            <a:r>
              <a:rPr sz="3200" b="1" spc="-20" dirty="0">
                <a:solidFill>
                  <a:srgbClr val="002060"/>
                </a:solidFill>
                <a:latin typeface="Calibri"/>
                <a:cs typeface="Calibri"/>
              </a:rPr>
              <a:t>E</a:t>
            </a:r>
            <a:r>
              <a:rPr sz="3200" b="1" spc="-55" dirty="0">
                <a:solidFill>
                  <a:srgbClr val="002060"/>
                </a:solidFill>
                <a:latin typeface="Calibri"/>
                <a:cs typeface="Calibri"/>
              </a:rPr>
              <a:t>s</a:t>
            </a:r>
            <a:r>
              <a:rPr sz="3200" b="1" spc="-45" dirty="0">
                <a:solidFill>
                  <a:srgbClr val="002060"/>
                </a:solidFill>
                <a:latin typeface="Calibri"/>
                <a:cs typeface="Calibri"/>
              </a:rPr>
              <a:t>t</a:t>
            </a:r>
            <a:r>
              <a:rPr sz="3200" b="1" spc="-25" dirty="0">
                <a:solidFill>
                  <a:srgbClr val="002060"/>
                </a:solidFill>
                <a:latin typeface="Calibri"/>
                <a:cs typeface="Calibri"/>
              </a:rPr>
              <a:t>ab</a:t>
            </a:r>
            <a:r>
              <a:rPr sz="3200" b="1" spc="-10" dirty="0">
                <a:solidFill>
                  <a:srgbClr val="002060"/>
                </a:solidFill>
                <a:latin typeface="Calibri"/>
                <a:cs typeface="Calibri"/>
              </a:rPr>
              <a:t>li</a:t>
            </a:r>
            <a:r>
              <a:rPr sz="3200" b="1" spc="-20" dirty="0">
                <a:solidFill>
                  <a:srgbClr val="002060"/>
                </a:solidFill>
                <a:latin typeface="Calibri"/>
                <a:cs typeface="Calibri"/>
              </a:rPr>
              <a:t>sh</a:t>
            </a:r>
            <a:r>
              <a:rPr sz="3200" b="1" dirty="0">
                <a:solidFill>
                  <a:srgbClr val="002060"/>
                </a:solidFill>
                <a:latin typeface="Calibri"/>
                <a:cs typeface="Calibri"/>
              </a:rPr>
              <a:t>e</a:t>
            </a:r>
            <a:r>
              <a:rPr sz="3200" b="1" spc="-20" dirty="0">
                <a:solidFill>
                  <a:srgbClr val="002060"/>
                </a:solidFill>
                <a:latin typeface="Calibri"/>
                <a:cs typeface="Calibri"/>
              </a:rPr>
              <a:t>d</a:t>
            </a:r>
            <a:r>
              <a:rPr sz="3200" b="1" spc="-5" dirty="0">
                <a:solidFill>
                  <a:srgbClr val="002060"/>
                </a:solidFill>
                <a:latin typeface="Calibri"/>
                <a:cs typeface="Calibri"/>
              </a:rPr>
              <a:t> </a:t>
            </a:r>
            <a:r>
              <a:rPr sz="3200" b="1" spc="-15" dirty="0">
                <a:solidFill>
                  <a:srgbClr val="002060"/>
                </a:solidFill>
                <a:latin typeface="Calibri"/>
                <a:cs typeface="Calibri"/>
              </a:rPr>
              <a:t>in</a:t>
            </a:r>
            <a:r>
              <a:rPr sz="3200" b="1" spc="-5" dirty="0">
                <a:solidFill>
                  <a:srgbClr val="002060"/>
                </a:solidFill>
                <a:latin typeface="Calibri"/>
                <a:cs typeface="Calibri"/>
              </a:rPr>
              <a:t> </a:t>
            </a:r>
            <a:r>
              <a:rPr sz="3200" b="1" spc="-15" dirty="0">
                <a:solidFill>
                  <a:srgbClr val="002060"/>
                </a:solidFill>
                <a:latin typeface="Calibri"/>
                <a:cs typeface="Calibri"/>
              </a:rPr>
              <a:t>1984;</a:t>
            </a:r>
            <a:r>
              <a:rPr sz="3200" b="1" spc="5" dirty="0">
                <a:solidFill>
                  <a:srgbClr val="002060"/>
                </a:solidFill>
                <a:latin typeface="Calibri"/>
                <a:cs typeface="Calibri"/>
              </a:rPr>
              <a:t> </a:t>
            </a:r>
            <a:r>
              <a:rPr sz="3200" b="1" spc="-5" dirty="0">
                <a:solidFill>
                  <a:srgbClr val="002060"/>
                </a:solidFill>
                <a:latin typeface="Calibri"/>
                <a:cs typeface="Calibri"/>
              </a:rPr>
              <a:t>Prim</a:t>
            </a:r>
            <a:r>
              <a:rPr sz="3200" b="1" spc="-20" dirty="0">
                <a:solidFill>
                  <a:srgbClr val="002060"/>
                </a:solidFill>
                <a:latin typeface="Calibri"/>
                <a:cs typeface="Calibri"/>
              </a:rPr>
              <a:t>arily</a:t>
            </a:r>
            <a:r>
              <a:rPr sz="3200" b="1" dirty="0">
                <a:solidFill>
                  <a:srgbClr val="002060"/>
                </a:solidFill>
                <a:latin typeface="Calibri"/>
                <a:cs typeface="Calibri"/>
              </a:rPr>
              <a:t> </a:t>
            </a:r>
            <a:r>
              <a:rPr sz="3200" b="1" spc="-5" dirty="0">
                <a:solidFill>
                  <a:srgbClr val="002060"/>
                </a:solidFill>
                <a:latin typeface="Calibri"/>
                <a:cs typeface="Calibri"/>
              </a:rPr>
              <a:t>fu</a:t>
            </a:r>
            <a:r>
              <a:rPr sz="3200" b="1" spc="-25" dirty="0">
                <a:solidFill>
                  <a:srgbClr val="002060"/>
                </a:solidFill>
                <a:latin typeface="Calibri"/>
                <a:cs typeface="Calibri"/>
              </a:rPr>
              <a:t>nd</a:t>
            </a:r>
            <a:r>
              <a:rPr sz="3200" b="1" dirty="0">
                <a:solidFill>
                  <a:srgbClr val="002060"/>
                </a:solidFill>
                <a:latin typeface="Calibri"/>
                <a:cs typeface="Calibri"/>
              </a:rPr>
              <a:t>e</a:t>
            </a:r>
            <a:r>
              <a:rPr sz="3200" b="1" spc="-20" dirty="0">
                <a:solidFill>
                  <a:srgbClr val="002060"/>
                </a:solidFill>
                <a:latin typeface="Calibri"/>
                <a:cs typeface="Calibri"/>
              </a:rPr>
              <a:t>d</a:t>
            </a:r>
            <a:r>
              <a:rPr sz="3200" b="1" spc="-5" dirty="0">
                <a:solidFill>
                  <a:srgbClr val="002060"/>
                </a:solidFill>
                <a:latin typeface="Calibri"/>
                <a:cs typeface="Calibri"/>
              </a:rPr>
              <a:t> </a:t>
            </a:r>
            <a:r>
              <a:rPr sz="3200" b="1" spc="-45" dirty="0">
                <a:solidFill>
                  <a:srgbClr val="002060"/>
                </a:solidFill>
                <a:latin typeface="Calibri"/>
                <a:cs typeface="Calibri"/>
              </a:rPr>
              <a:t>b</a:t>
            </a:r>
            <a:r>
              <a:rPr sz="3200" b="1" spc="-20" dirty="0">
                <a:solidFill>
                  <a:srgbClr val="002060"/>
                </a:solidFill>
                <a:latin typeface="Calibri"/>
                <a:cs typeface="Calibri"/>
              </a:rPr>
              <a:t>y</a:t>
            </a:r>
            <a:r>
              <a:rPr sz="3200" b="1" spc="-5" dirty="0">
                <a:solidFill>
                  <a:srgbClr val="002060"/>
                </a:solidFill>
                <a:latin typeface="Calibri"/>
                <a:cs typeface="Calibri"/>
              </a:rPr>
              <a:t> </a:t>
            </a:r>
            <a:r>
              <a:rPr sz="3200" b="1" spc="-20" dirty="0">
                <a:solidFill>
                  <a:srgbClr val="002060"/>
                </a:solidFill>
                <a:latin typeface="Calibri"/>
                <a:cs typeface="Calibri"/>
              </a:rPr>
              <a:t>N</a:t>
            </a:r>
            <a:r>
              <a:rPr sz="3200" b="1" spc="-25" dirty="0">
                <a:solidFill>
                  <a:srgbClr val="002060"/>
                </a:solidFill>
                <a:latin typeface="Calibri"/>
                <a:cs typeface="Calibri"/>
              </a:rPr>
              <a:t>S</a:t>
            </a:r>
            <a:r>
              <a:rPr sz="3200" b="1" spc="-15" dirty="0">
                <a:solidFill>
                  <a:srgbClr val="002060"/>
                </a:solidFill>
                <a:latin typeface="Calibri"/>
                <a:cs typeface="Calibri"/>
              </a:rPr>
              <a:t>F</a:t>
            </a:r>
            <a:endParaRPr sz="3200">
              <a:solidFill>
                <a:prstClr val="black"/>
              </a:solidFill>
              <a:latin typeface="Calibri"/>
              <a:cs typeface="Calibri"/>
            </a:endParaRPr>
          </a:p>
        </p:txBody>
      </p:sp>
    </p:spTree>
    <p:extLst>
      <p:ext uri="{BB962C8B-B14F-4D97-AF65-F5344CB8AC3E}">
        <p14:creationId xmlns:p14="http://schemas.microsoft.com/office/powerpoint/2010/main" val="242847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2322" y="155448"/>
            <a:ext cx="10955359" cy="677108"/>
          </a:xfrm>
          <a:prstGeom prst="rect">
            <a:avLst/>
          </a:prstGeom>
        </p:spPr>
        <p:txBody>
          <a:bodyPr vert="horz" wrap="square" lIns="0" tIns="0" rIns="0" bIns="0" rtlCol="0">
            <a:spAutoFit/>
          </a:bodyPr>
          <a:lstStyle/>
          <a:p>
            <a:pPr marL="2750185"/>
            <a:r>
              <a:rPr sz="4400" spc="-75" dirty="0">
                <a:solidFill>
                  <a:srgbClr val="0070C0"/>
                </a:solidFill>
              </a:rPr>
              <a:t>K</a:t>
            </a:r>
            <a:r>
              <a:rPr sz="4400" spc="-45" dirty="0">
                <a:solidFill>
                  <a:srgbClr val="0070C0"/>
                </a:solidFill>
              </a:rPr>
              <a:t>e</a:t>
            </a:r>
            <a:r>
              <a:rPr sz="4400" spc="-25" dirty="0">
                <a:solidFill>
                  <a:srgbClr val="0070C0"/>
                </a:solidFill>
              </a:rPr>
              <a:t>y</a:t>
            </a:r>
            <a:r>
              <a:rPr sz="4400" spc="5" dirty="0">
                <a:solidFill>
                  <a:srgbClr val="0070C0"/>
                </a:solidFill>
              </a:rPr>
              <a:t> M</a:t>
            </a:r>
            <a:r>
              <a:rPr sz="4400" spc="-30" dirty="0">
                <a:solidFill>
                  <a:srgbClr val="0070C0"/>
                </a:solidFill>
              </a:rPr>
              <a:t>e</a:t>
            </a:r>
            <a:r>
              <a:rPr sz="4400" spc="-25" dirty="0">
                <a:solidFill>
                  <a:srgbClr val="0070C0"/>
                </a:solidFill>
              </a:rPr>
              <a:t>t</a:t>
            </a:r>
            <a:r>
              <a:rPr sz="4400" spc="-5" dirty="0">
                <a:solidFill>
                  <a:srgbClr val="0070C0"/>
                </a:solidFill>
              </a:rPr>
              <a:t>r</a:t>
            </a:r>
            <a:r>
              <a:rPr sz="4400" spc="-25" dirty="0">
                <a:solidFill>
                  <a:srgbClr val="0070C0"/>
                </a:solidFill>
              </a:rPr>
              <a:t>i</a:t>
            </a:r>
            <a:r>
              <a:rPr sz="4400" spc="-5" dirty="0">
                <a:solidFill>
                  <a:srgbClr val="0070C0"/>
                </a:solidFill>
              </a:rPr>
              <a:t>c</a:t>
            </a:r>
            <a:r>
              <a:rPr sz="4400" spc="-20" dirty="0">
                <a:solidFill>
                  <a:srgbClr val="0070C0"/>
                </a:solidFill>
              </a:rPr>
              <a:t>s</a:t>
            </a:r>
            <a:endParaRPr sz="4400"/>
          </a:p>
        </p:txBody>
      </p:sp>
      <p:sp>
        <p:nvSpPr>
          <p:cNvPr id="3" name="object 3"/>
          <p:cNvSpPr txBox="1"/>
          <p:nvPr/>
        </p:nvSpPr>
        <p:spPr>
          <a:xfrm>
            <a:off x="1602740" y="979969"/>
            <a:ext cx="5887085" cy="6014467"/>
          </a:xfrm>
          <a:prstGeom prst="rect">
            <a:avLst/>
          </a:prstGeom>
        </p:spPr>
        <p:txBody>
          <a:bodyPr vert="horz" wrap="square" lIns="0" tIns="0" rIns="0" bIns="0" rtlCol="0">
            <a:spAutoFit/>
          </a:bodyPr>
          <a:lstStyle/>
          <a:p>
            <a:pPr marL="355600" indent="-342900">
              <a:buClr>
                <a:srgbClr val="1F497D"/>
              </a:buClr>
              <a:buFont typeface="Arial"/>
              <a:buChar char="•"/>
              <a:tabLst>
                <a:tab pos="355600" algn="l"/>
              </a:tabLst>
            </a:pPr>
            <a:r>
              <a:rPr sz="2400" spc="-20" dirty="0">
                <a:solidFill>
                  <a:srgbClr val="1F497D"/>
                </a:solidFill>
                <a:latin typeface="Calibri"/>
                <a:cs typeface="Calibri"/>
              </a:rPr>
              <a:t>A</a:t>
            </a:r>
            <a:r>
              <a:rPr sz="2400" dirty="0">
                <a:solidFill>
                  <a:srgbClr val="1F497D"/>
                </a:solidFill>
                <a:latin typeface="Calibri"/>
                <a:cs typeface="Calibri"/>
              </a:rPr>
              <a:t>b</a:t>
            </a:r>
            <a:r>
              <a:rPr sz="2400" spc="-5" dirty="0">
                <a:solidFill>
                  <a:srgbClr val="1F497D"/>
                </a:solidFill>
                <a:latin typeface="Calibri"/>
                <a:cs typeface="Calibri"/>
              </a:rPr>
              <a:t>o</a:t>
            </a:r>
            <a:r>
              <a:rPr sz="2400" dirty="0">
                <a:solidFill>
                  <a:srgbClr val="1F497D"/>
                </a:solidFill>
                <a:latin typeface="Calibri"/>
                <a:cs typeface="Calibri"/>
              </a:rPr>
              <a:t>u</a:t>
            </a:r>
            <a:r>
              <a:rPr sz="2400" spc="-10" dirty="0">
                <a:solidFill>
                  <a:srgbClr val="1F497D"/>
                </a:solidFill>
                <a:latin typeface="Calibri"/>
                <a:cs typeface="Calibri"/>
              </a:rPr>
              <a:t>t </a:t>
            </a:r>
            <a:r>
              <a:rPr sz="2400" spc="-20" dirty="0">
                <a:solidFill>
                  <a:srgbClr val="1F497D"/>
                </a:solidFill>
                <a:latin typeface="Calibri"/>
                <a:cs typeface="Calibri"/>
              </a:rPr>
              <a:t>50</a:t>
            </a:r>
            <a:r>
              <a:rPr sz="2400" spc="-10" dirty="0">
                <a:solidFill>
                  <a:srgbClr val="1F497D"/>
                </a:solidFill>
                <a:latin typeface="Calibri"/>
                <a:cs typeface="Calibri"/>
              </a:rPr>
              <a:t>,</a:t>
            </a:r>
            <a:r>
              <a:rPr sz="2400" spc="-20" dirty="0">
                <a:solidFill>
                  <a:srgbClr val="1F497D"/>
                </a:solidFill>
                <a:latin typeface="Calibri"/>
                <a:cs typeface="Calibri"/>
              </a:rPr>
              <a:t>00</a:t>
            </a:r>
            <a:r>
              <a:rPr sz="2400" spc="-15" dirty="0">
                <a:solidFill>
                  <a:srgbClr val="1F497D"/>
                </a:solidFill>
                <a:latin typeface="Calibri"/>
                <a:cs typeface="Calibri"/>
              </a:rPr>
              <a:t>0</a:t>
            </a:r>
            <a:r>
              <a:rPr sz="2400" spc="-10" dirty="0">
                <a:solidFill>
                  <a:srgbClr val="1F497D"/>
                </a:solidFill>
                <a:latin typeface="Calibri"/>
                <a:cs typeface="Calibri"/>
              </a:rPr>
              <a:t> </a:t>
            </a:r>
            <a:r>
              <a:rPr sz="2400" spc="-45" dirty="0">
                <a:solidFill>
                  <a:srgbClr val="1F497D"/>
                </a:solidFill>
                <a:latin typeface="Calibri"/>
                <a:cs typeface="Calibri"/>
              </a:rPr>
              <a:t>r</a:t>
            </a:r>
            <a:r>
              <a:rPr sz="2400" spc="-10" dirty="0">
                <a:solidFill>
                  <a:srgbClr val="1F497D"/>
                </a:solidFill>
                <a:latin typeface="Calibri"/>
                <a:cs typeface="Calibri"/>
              </a:rPr>
              <a:t>e</a:t>
            </a:r>
            <a:r>
              <a:rPr sz="2400" spc="-20" dirty="0">
                <a:solidFill>
                  <a:srgbClr val="1F497D"/>
                </a:solidFill>
                <a:latin typeface="Calibri"/>
                <a:cs typeface="Calibri"/>
              </a:rPr>
              <a:t>g</a:t>
            </a:r>
            <a:r>
              <a:rPr sz="2400" spc="-5" dirty="0">
                <a:solidFill>
                  <a:srgbClr val="1F497D"/>
                </a:solidFill>
                <a:latin typeface="Calibri"/>
                <a:cs typeface="Calibri"/>
              </a:rPr>
              <a:t>i</a:t>
            </a:r>
            <a:r>
              <a:rPr sz="2400" spc="-30" dirty="0">
                <a:solidFill>
                  <a:srgbClr val="1F497D"/>
                </a:solidFill>
                <a:latin typeface="Calibri"/>
                <a:cs typeface="Calibri"/>
              </a:rPr>
              <a:t>s</a:t>
            </a:r>
            <a:r>
              <a:rPr sz="2400" spc="-40" dirty="0">
                <a:solidFill>
                  <a:srgbClr val="1F497D"/>
                </a:solidFill>
                <a:latin typeface="Calibri"/>
                <a:cs typeface="Calibri"/>
              </a:rPr>
              <a:t>t</a:t>
            </a:r>
            <a:r>
              <a:rPr sz="2400" spc="-10" dirty="0">
                <a:solidFill>
                  <a:srgbClr val="1F497D"/>
                </a:solidFill>
                <a:latin typeface="Calibri"/>
                <a:cs typeface="Calibri"/>
              </a:rPr>
              <a:t>e</a:t>
            </a:r>
            <a:r>
              <a:rPr sz="2400" spc="-45" dirty="0">
                <a:solidFill>
                  <a:srgbClr val="1F497D"/>
                </a:solidFill>
                <a:latin typeface="Calibri"/>
                <a:cs typeface="Calibri"/>
              </a:rPr>
              <a:t>r</a:t>
            </a:r>
            <a:r>
              <a:rPr sz="2400" spc="-10" dirty="0">
                <a:solidFill>
                  <a:srgbClr val="1F497D"/>
                </a:solidFill>
                <a:latin typeface="Calibri"/>
                <a:cs typeface="Calibri"/>
              </a:rPr>
              <a:t>e</a:t>
            </a:r>
            <a:r>
              <a:rPr sz="2400" dirty="0">
                <a:solidFill>
                  <a:srgbClr val="1F497D"/>
                </a:solidFill>
                <a:latin typeface="Calibri"/>
                <a:cs typeface="Calibri"/>
              </a:rPr>
              <a:t>d</a:t>
            </a:r>
            <a:r>
              <a:rPr sz="2400" spc="-5" dirty="0">
                <a:solidFill>
                  <a:srgbClr val="1F497D"/>
                </a:solidFill>
                <a:latin typeface="Calibri"/>
                <a:cs typeface="Calibri"/>
              </a:rPr>
              <a:t> </a:t>
            </a:r>
            <a:r>
              <a:rPr sz="2400" dirty="0">
                <a:solidFill>
                  <a:srgbClr val="1F497D"/>
                </a:solidFill>
                <a:latin typeface="Calibri"/>
                <a:cs typeface="Calibri"/>
              </a:rPr>
              <a:t>u</a:t>
            </a:r>
            <a:r>
              <a:rPr sz="2400" spc="-5" dirty="0">
                <a:solidFill>
                  <a:srgbClr val="1F497D"/>
                </a:solidFill>
                <a:latin typeface="Calibri"/>
                <a:cs typeface="Calibri"/>
              </a:rPr>
              <a:t>s</a:t>
            </a:r>
            <a:r>
              <a:rPr sz="2400" spc="-10" dirty="0">
                <a:solidFill>
                  <a:srgbClr val="1F497D"/>
                </a:solidFill>
                <a:latin typeface="Calibri"/>
                <a:cs typeface="Calibri"/>
              </a:rPr>
              <a:t>e</a:t>
            </a:r>
            <a:r>
              <a:rPr sz="2400" spc="-55" dirty="0">
                <a:solidFill>
                  <a:srgbClr val="1F497D"/>
                </a:solidFill>
                <a:latin typeface="Calibri"/>
                <a:cs typeface="Calibri"/>
              </a:rPr>
              <a:t>r</a:t>
            </a:r>
            <a:r>
              <a:rPr sz="2400" dirty="0">
                <a:solidFill>
                  <a:srgbClr val="1F497D"/>
                </a:solidFill>
                <a:latin typeface="Calibri"/>
                <a:cs typeface="Calibri"/>
              </a:rPr>
              <a:t>s</a:t>
            </a:r>
            <a:endParaRPr sz="2400">
              <a:solidFill>
                <a:prstClr val="black"/>
              </a:solidFill>
              <a:latin typeface="Calibri"/>
              <a:cs typeface="Calibri"/>
            </a:endParaRPr>
          </a:p>
          <a:p>
            <a:pPr marL="355600" indent="-342900">
              <a:spcBef>
                <a:spcPts val="585"/>
              </a:spcBef>
              <a:buClr>
                <a:srgbClr val="1F497D"/>
              </a:buClr>
              <a:buFont typeface="Arial"/>
              <a:buChar char="•"/>
              <a:tabLst>
                <a:tab pos="355600" algn="l"/>
              </a:tabLst>
            </a:pPr>
            <a:r>
              <a:rPr sz="2400" spc="-15" dirty="0">
                <a:solidFill>
                  <a:srgbClr val="663300"/>
                </a:solidFill>
                <a:latin typeface="Calibri"/>
                <a:cs typeface="Calibri"/>
              </a:rPr>
              <a:t>~</a:t>
            </a:r>
            <a:r>
              <a:rPr sz="2400" spc="-20" dirty="0">
                <a:solidFill>
                  <a:srgbClr val="663300"/>
                </a:solidFill>
                <a:latin typeface="Calibri"/>
                <a:cs typeface="Calibri"/>
              </a:rPr>
              <a:t>150</a:t>
            </a:r>
            <a:r>
              <a:rPr sz="2400" spc="-15" dirty="0">
                <a:solidFill>
                  <a:srgbClr val="663300"/>
                </a:solidFill>
                <a:latin typeface="Calibri"/>
                <a:cs typeface="Calibri"/>
              </a:rPr>
              <a:t>0</a:t>
            </a:r>
            <a:r>
              <a:rPr sz="2400" spc="-10" dirty="0">
                <a:solidFill>
                  <a:srgbClr val="663300"/>
                </a:solidFill>
                <a:latin typeface="Calibri"/>
                <a:cs typeface="Calibri"/>
              </a:rPr>
              <a:t> </a:t>
            </a:r>
            <a:r>
              <a:rPr sz="2400" dirty="0">
                <a:solidFill>
                  <a:srgbClr val="663300"/>
                </a:solidFill>
                <a:latin typeface="Calibri"/>
                <a:cs typeface="Calibri"/>
              </a:rPr>
              <a:t>a</a:t>
            </a:r>
            <a:r>
              <a:rPr sz="2400" spc="-40" dirty="0">
                <a:solidFill>
                  <a:srgbClr val="663300"/>
                </a:solidFill>
                <a:latin typeface="Calibri"/>
                <a:cs typeface="Calibri"/>
              </a:rPr>
              <a:t>c</a:t>
            </a:r>
            <a:r>
              <a:rPr sz="2400" dirty="0">
                <a:solidFill>
                  <a:srgbClr val="663300"/>
                </a:solidFill>
                <a:latin typeface="Calibri"/>
                <a:cs typeface="Calibri"/>
              </a:rPr>
              <a:t>ad</a:t>
            </a:r>
            <a:r>
              <a:rPr sz="2400" spc="-10" dirty="0">
                <a:solidFill>
                  <a:srgbClr val="663300"/>
                </a:solidFill>
                <a:latin typeface="Calibri"/>
                <a:cs typeface="Calibri"/>
              </a:rPr>
              <a:t>e</a:t>
            </a:r>
            <a:r>
              <a:rPr sz="2400" spc="-25" dirty="0">
                <a:solidFill>
                  <a:srgbClr val="663300"/>
                </a:solidFill>
                <a:latin typeface="Calibri"/>
                <a:cs typeface="Calibri"/>
              </a:rPr>
              <a:t>m</a:t>
            </a:r>
            <a:r>
              <a:rPr sz="2400" spc="-5" dirty="0">
                <a:solidFill>
                  <a:srgbClr val="663300"/>
                </a:solidFill>
                <a:latin typeface="Calibri"/>
                <a:cs typeface="Calibri"/>
              </a:rPr>
              <a:t>i</a:t>
            </a:r>
            <a:r>
              <a:rPr sz="2400" spc="-15" dirty="0">
                <a:solidFill>
                  <a:srgbClr val="663300"/>
                </a:solidFill>
                <a:latin typeface="Calibri"/>
                <a:cs typeface="Calibri"/>
              </a:rPr>
              <a:t>c</a:t>
            </a:r>
            <a:r>
              <a:rPr sz="2400" spc="-10" dirty="0">
                <a:solidFill>
                  <a:srgbClr val="663300"/>
                </a:solidFill>
                <a:latin typeface="Calibri"/>
                <a:cs typeface="Calibri"/>
              </a:rPr>
              <a:t> </a:t>
            </a:r>
            <a:r>
              <a:rPr sz="2400" spc="-5" dirty="0">
                <a:solidFill>
                  <a:srgbClr val="663300"/>
                </a:solidFill>
                <a:latin typeface="Calibri"/>
                <a:cs typeface="Calibri"/>
              </a:rPr>
              <a:t>i</a:t>
            </a:r>
            <a:r>
              <a:rPr sz="2400" dirty="0">
                <a:solidFill>
                  <a:srgbClr val="663300"/>
                </a:solidFill>
                <a:latin typeface="Calibri"/>
                <a:cs typeface="Calibri"/>
              </a:rPr>
              <a:t>n</a:t>
            </a:r>
            <a:r>
              <a:rPr sz="2400" spc="-30" dirty="0">
                <a:solidFill>
                  <a:srgbClr val="663300"/>
                </a:solidFill>
                <a:latin typeface="Calibri"/>
                <a:cs typeface="Calibri"/>
              </a:rPr>
              <a:t>s</a:t>
            </a:r>
            <a:r>
              <a:rPr sz="2400" spc="-15" dirty="0">
                <a:solidFill>
                  <a:srgbClr val="663300"/>
                </a:solidFill>
                <a:latin typeface="Calibri"/>
                <a:cs typeface="Calibri"/>
              </a:rPr>
              <a:t>t</a:t>
            </a:r>
            <a:r>
              <a:rPr sz="2400" spc="-5" dirty="0">
                <a:solidFill>
                  <a:srgbClr val="663300"/>
                </a:solidFill>
                <a:latin typeface="Calibri"/>
                <a:cs typeface="Calibri"/>
              </a:rPr>
              <a:t>i</a:t>
            </a:r>
            <a:r>
              <a:rPr sz="2400" spc="-15" dirty="0">
                <a:solidFill>
                  <a:srgbClr val="663300"/>
                </a:solidFill>
                <a:latin typeface="Calibri"/>
                <a:cs typeface="Calibri"/>
              </a:rPr>
              <a:t>t</a:t>
            </a:r>
            <a:r>
              <a:rPr sz="2400" dirty="0">
                <a:solidFill>
                  <a:srgbClr val="663300"/>
                </a:solidFill>
                <a:latin typeface="Calibri"/>
                <a:cs typeface="Calibri"/>
              </a:rPr>
              <a:t>u</a:t>
            </a:r>
            <a:r>
              <a:rPr sz="2400" spc="-15" dirty="0">
                <a:solidFill>
                  <a:srgbClr val="663300"/>
                </a:solidFill>
                <a:latin typeface="Calibri"/>
                <a:cs typeface="Calibri"/>
              </a:rPr>
              <a:t>t</a:t>
            </a:r>
            <a:r>
              <a:rPr sz="2400" spc="-5" dirty="0">
                <a:solidFill>
                  <a:srgbClr val="663300"/>
                </a:solidFill>
                <a:latin typeface="Calibri"/>
                <a:cs typeface="Calibri"/>
              </a:rPr>
              <a:t>io</a:t>
            </a:r>
            <a:r>
              <a:rPr sz="2400" dirty="0">
                <a:solidFill>
                  <a:srgbClr val="663300"/>
                </a:solidFill>
                <a:latin typeface="Calibri"/>
                <a:cs typeface="Calibri"/>
              </a:rPr>
              <a:t>ns</a:t>
            </a:r>
            <a:endParaRPr sz="2400">
              <a:solidFill>
                <a:prstClr val="black"/>
              </a:solidFill>
              <a:latin typeface="Calibri"/>
              <a:cs typeface="Calibri"/>
            </a:endParaRPr>
          </a:p>
          <a:p>
            <a:pPr marL="355600" marR="299720" indent="-342900">
              <a:lnSpc>
                <a:spcPts val="2870"/>
              </a:lnSpc>
              <a:spcBef>
                <a:spcPts val="690"/>
              </a:spcBef>
              <a:buClr>
                <a:srgbClr val="1F497D"/>
              </a:buClr>
              <a:buFont typeface="Arial"/>
              <a:buChar char="•"/>
              <a:tabLst>
                <a:tab pos="355600" algn="l"/>
              </a:tabLst>
            </a:pPr>
            <a:r>
              <a:rPr sz="2400" dirty="0">
                <a:solidFill>
                  <a:srgbClr val="00B050"/>
                </a:solidFill>
                <a:latin typeface="Calibri"/>
                <a:cs typeface="Calibri"/>
              </a:rPr>
              <a:t>~</a:t>
            </a:r>
            <a:r>
              <a:rPr sz="2400" spc="-20" dirty="0">
                <a:solidFill>
                  <a:srgbClr val="00B050"/>
                </a:solidFill>
                <a:latin typeface="Calibri"/>
                <a:cs typeface="Calibri"/>
              </a:rPr>
              <a:t>700</a:t>
            </a:r>
            <a:r>
              <a:rPr sz="2400" spc="-15" dirty="0">
                <a:solidFill>
                  <a:srgbClr val="00B050"/>
                </a:solidFill>
                <a:latin typeface="Calibri"/>
                <a:cs typeface="Calibri"/>
              </a:rPr>
              <a:t>0</a:t>
            </a:r>
            <a:r>
              <a:rPr sz="2400" spc="-10" dirty="0">
                <a:solidFill>
                  <a:srgbClr val="00B050"/>
                </a:solidFill>
                <a:latin typeface="Calibri"/>
                <a:cs typeface="Calibri"/>
              </a:rPr>
              <a:t> </a:t>
            </a:r>
            <a:r>
              <a:rPr sz="2400" spc="-5" dirty="0">
                <a:solidFill>
                  <a:srgbClr val="00B050"/>
                </a:solidFill>
                <a:latin typeface="Calibri"/>
                <a:cs typeface="Calibri"/>
              </a:rPr>
              <a:t>o</a:t>
            </a:r>
            <a:r>
              <a:rPr sz="2400" spc="-45" dirty="0">
                <a:solidFill>
                  <a:srgbClr val="00B050"/>
                </a:solidFill>
                <a:latin typeface="Calibri"/>
                <a:cs typeface="Calibri"/>
              </a:rPr>
              <a:t>r</a:t>
            </a:r>
            <a:r>
              <a:rPr sz="2400" spc="-65" dirty="0">
                <a:solidFill>
                  <a:srgbClr val="00B050"/>
                </a:solidFill>
                <a:latin typeface="Calibri"/>
                <a:cs typeface="Calibri"/>
              </a:rPr>
              <a:t>g</a:t>
            </a:r>
            <a:r>
              <a:rPr sz="2400" dirty="0">
                <a:solidFill>
                  <a:srgbClr val="00B050"/>
                </a:solidFill>
                <a:latin typeface="Calibri"/>
                <a:cs typeface="Calibri"/>
              </a:rPr>
              <a:t>an</a:t>
            </a:r>
            <a:r>
              <a:rPr sz="2400" spc="-5" dirty="0">
                <a:solidFill>
                  <a:srgbClr val="00B050"/>
                </a:solidFill>
                <a:latin typeface="Calibri"/>
                <a:cs typeface="Calibri"/>
              </a:rPr>
              <a:t>i</a:t>
            </a:r>
            <a:r>
              <a:rPr sz="2400" spc="-40" dirty="0">
                <a:solidFill>
                  <a:srgbClr val="00B050"/>
                </a:solidFill>
                <a:latin typeface="Calibri"/>
                <a:cs typeface="Calibri"/>
              </a:rPr>
              <a:t>z</a:t>
            </a:r>
            <a:r>
              <a:rPr sz="2400" spc="-25" dirty="0">
                <a:solidFill>
                  <a:srgbClr val="00B050"/>
                </a:solidFill>
                <a:latin typeface="Calibri"/>
                <a:cs typeface="Calibri"/>
              </a:rPr>
              <a:t>a</a:t>
            </a:r>
            <a:r>
              <a:rPr sz="2400" spc="-15" dirty="0">
                <a:solidFill>
                  <a:srgbClr val="00B050"/>
                </a:solidFill>
                <a:latin typeface="Calibri"/>
                <a:cs typeface="Calibri"/>
              </a:rPr>
              <a:t>t</a:t>
            </a:r>
            <a:r>
              <a:rPr sz="2400" spc="-5" dirty="0">
                <a:solidFill>
                  <a:srgbClr val="00B050"/>
                </a:solidFill>
                <a:latin typeface="Calibri"/>
                <a:cs typeface="Calibri"/>
              </a:rPr>
              <a:t>io</a:t>
            </a:r>
            <a:r>
              <a:rPr sz="2400" dirty="0">
                <a:solidFill>
                  <a:srgbClr val="00B050"/>
                </a:solidFill>
                <a:latin typeface="Calibri"/>
                <a:cs typeface="Calibri"/>
              </a:rPr>
              <a:t>ns</a:t>
            </a:r>
            <a:r>
              <a:rPr sz="2400" spc="-10" dirty="0">
                <a:solidFill>
                  <a:srgbClr val="00B050"/>
                </a:solidFill>
                <a:latin typeface="Calibri"/>
                <a:cs typeface="Calibri"/>
              </a:rPr>
              <a:t> </a:t>
            </a:r>
            <a:r>
              <a:rPr sz="2400" spc="-5" dirty="0">
                <a:solidFill>
                  <a:srgbClr val="00B050"/>
                </a:solidFill>
                <a:latin typeface="Calibri"/>
                <a:cs typeface="Calibri"/>
              </a:rPr>
              <a:t>i</a:t>
            </a:r>
            <a:r>
              <a:rPr sz="2400" dirty="0">
                <a:solidFill>
                  <a:srgbClr val="00B050"/>
                </a:solidFill>
                <a:latin typeface="Calibri"/>
                <a:cs typeface="Calibri"/>
              </a:rPr>
              <a:t>n</a:t>
            </a:r>
            <a:r>
              <a:rPr sz="2400" spc="-5" dirty="0">
                <a:solidFill>
                  <a:srgbClr val="00B050"/>
                </a:solidFill>
                <a:latin typeface="Calibri"/>
                <a:cs typeface="Calibri"/>
              </a:rPr>
              <a:t> </a:t>
            </a:r>
            <a:r>
              <a:rPr sz="2400" dirty="0">
                <a:solidFill>
                  <a:srgbClr val="00B050"/>
                </a:solidFill>
                <a:latin typeface="Calibri"/>
                <a:cs typeface="Calibri"/>
              </a:rPr>
              <a:t>a</a:t>
            </a:r>
            <a:r>
              <a:rPr sz="2400" spc="-5" dirty="0">
                <a:solidFill>
                  <a:srgbClr val="00B050"/>
                </a:solidFill>
                <a:latin typeface="Calibri"/>
                <a:cs typeface="Calibri"/>
              </a:rPr>
              <a:t>l</a:t>
            </a:r>
            <a:r>
              <a:rPr sz="2400" dirty="0">
                <a:solidFill>
                  <a:srgbClr val="00B050"/>
                </a:solidFill>
                <a:latin typeface="Calibri"/>
                <a:cs typeface="Calibri"/>
              </a:rPr>
              <a:t>l</a:t>
            </a:r>
            <a:r>
              <a:rPr sz="2400" spc="-10" dirty="0">
                <a:solidFill>
                  <a:srgbClr val="00B050"/>
                </a:solidFill>
                <a:latin typeface="Calibri"/>
                <a:cs typeface="Calibri"/>
              </a:rPr>
              <a:t> </a:t>
            </a:r>
            <a:r>
              <a:rPr sz="2400" spc="-5" dirty="0">
                <a:solidFill>
                  <a:srgbClr val="00B050"/>
                </a:solidFill>
                <a:latin typeface="Calibri"/>
                <a:cs typeface="Calibri"/>
              </a:rPr>
              <a:t>s</a:t>
            </a:r>
            <a:r>
              <a:rPr sz="2400" spc="-10" dirty="0">
                <a:solidFill>
                  <a:srgbClr val="00B050"/>
                </a:solidFill>
                <a:latin typeface="Calibri"/>
                <a:cs typeface="Calibri"/>
              </a:rPr>
              <a:t>e</a:t>
            </a:r>
            <a:r>
              <a:rPr sz="2400" spc="-20" dirty="0">
                <a:solidFill>
                  <a:srgbClr val="00B050"/>
                </a:solidFill>
                <a:latin typeface="Calibri"/>
                <a:cs typeface="Calibri"/>
              </a:rPr>
              <a:t>c</a:t>
            </a:r>
            <a:r>
              <a:rPr sz="2400" spc="-40" dirty="0">
                <a:solidFill>
                  <a:srgbClr val="00B050"/>
                </a:solidFill>
                <a:latin typeface="Calibri"/>
                <a:cs typeface="Calibri"/>
              </a:rPr>
              <a:t>t</a:t>
            </a:r>
            <a:r>
              <a:rPr sz="2400" spc="-5" dirty="0">
                <a:solidFill>
                  <a:srgbClr val="00B050"/>
                </a:solidFill>
                <a:latin typeface="Calibri"/>
                <a:cs typeface="Calibri"/>
              </a:rPr>
              <a:t>o</a:t>
            </a:r>
            <a:r>
              <a:rPr sz="2400" spc="-55" dirty="0">
                <a:solidFill>
                  <a:srgbClr val="00B050"/>
                </a:solidFill>
                <a:latin typeface="Calibri"/>
                <a:cs typeface="Calibri"/>
              </a:rPr>
              <a:t>r</a:t>
            </a:r>
            <a:r>
              <a:rPr sz="2400" dirty="0">
                <a:solidFill>
                  <a:srgbClr val="00B050"/>
                </a:solidFill>
                <a:latin typeface="Calibri"/>
                <a:cs typeface="Calibri"/>
              </a:rPr>
              <a:t>s</a:t>
            </a:r>
            <a:r>
              <a:rPr sz="2400" spc="-10" dirty="0">
                <a:solidFill>
                  <a:srgbClr val="00B050"/>
                </a:solidFill>
                <a:latin typeface="Calibri"/>
                <a:cs typeface="Calibri"/>
              </a:rPr>
              <a:t> </a:t>
            </a:r>
            <a:r>
              <a:rPr sz="2400" spc="-5" dirty="0">
                <a:solidFill>
                  <a:srgbClr val="00B050"/>
                </a:solidFill>
                <a:latin typeface="Calibri"/>
                <a:cs typeface="Calibri"/>
              </a:rPr>
              <a:t>i</a:t>
            </a:r>
            <a:r>
              <a:rPr sz="2400" dirty="0">
                <a:solidFill>
                  <a:srgbClr val="00B050"/>
                </a:solidFill>
                <a:latin typeface="Calibri"/>
                <a:cs typeface="Calibri"/>
              </a:rPr>
              <a:t>n</a:t>
            </a:r>
            <a:r>
              <a:rPr sz="2400" spc="-5" dirty="0">
                <a:solidFill>
                  <a:srgbClr val="00B050"/>
                </a:solidFill>
                <a:latin typeface="Calibri"/>
                <a:cs typeface="Calibri"/>
              </a:rPr>
              <a:t> </a:t>
            </a:r>
            <a:r>
              <a:rPr sz="2400" dirty="0">
                <a:solidFill>
                  <a:srgbClr val="00B050"/>
                </a:solidFill>
                <a:latin typeface="Calibri"/>
                <a:cs typeface="Calibri"/>
              </a:rPr>
              <a:t>n</a:t>
            </a:r>
            <a:r>
              <a:rPr sz="2400" spc="-10" dirty="0">
                <a:solidFill>
                  <a:srgbClr val="00B050"/>
                </a:solidFill>
                <a:latin typeface="Calibri"/>
                <a:cs typeface="Calibri"/>
              </a:rPr>
              <a:t>e</a:t>
            </a:r>
            <a:r>
              <a:rPr sz="2400" dirty="0">
                <a:solidFill>
                  <a:srgbClr val="00B050"/>
                </a:solidFill>
                <a:latin typeface="Calibri"/>
                <a:cs typeface="Calibri"/>
              </a:rPr>
              <a:t>ar</a:t>
            </a:r>
            <a:r>
              <a:rPr sz="2400" spc="-5" dirty="0">
                <a:solidFill>
                  <a:srgbClr val="00B050"/>
                </a:solidFill>
                <a:latin typeface="Calibri"/>
                <a:cs typeface="Calibri"/>
              </a:rPr>
              <a:t>l</a:t>
            </a:r>
            <a:r>
              <a:rPr sz="2400" spc="-15" dirty="0">
                <a:solidFill>
                  <a:srgbClr val="00B050"/>
                </a:solidFill>
                <a:latin typeface="Calibri"/>
                <a:cs typeface="Calibri"/>
              </a:rPr>
              <a:t>y</a:t>
            </a:r>
            <a:r>
              <a:rPr sz="2400" spc="-10" dirty="0">
                <a:solidFill>
                  <a:srgbClr val="00B050"/>
                </a:solidFill>
                <a:latin typeface="Calibri"/>
                <a:cs typeface="Calibri"/>
              </a:rPr>
              <a:t> </a:t>
            </a:r>
            <a:r>
              <a:rPr sz="2400" dirty="0">
                <a:solidFill>
                  <a:srgbClr val="00B050"/>
                </a:solidFill>
                <a:latin typeface="Calibri"/>
                <a:cs typeface="Calibri"/>
              </a:rPr>
              <a:t>a</a:t>
            </a:r>
            <a:r>
              <a:rPr sz="2400" spc="-5" dirty="0">
                <a:solidFill>
                  <a:srgbClr val="00B050"/>
                </a:solidFill>
                <a:latin typeface="Calibri"/>
                <a:cs typeface="Calibri"/>
              </a:rPr>
              <a:t>l</a:t>
            </a:r>
            <a:r>
              <a:rPr sz="2400" dirty="0">
                <a:solidFill>
                  <a:srgbClr val="00B050"/>
                </a:solidFill>
                <a:latin typeface="Calibri"/>
                <a:cs typeface="Calibri"/>
              </a:rPr>
              <a:t>l</a:t>
            </a:r>
            <a:r>
              <a:rPr sz="2400" spc="-10" dirty="0">
                <a:solidFill>
                  <a:srgbClr val="00B050"/>
                </a:solidFill>
                <a:latin typeface="Calibri"/>
                <a:cs typeface="Calibri"/>
              </a:rPr>
              <a:t> </a:t>
            </a:r>
            <a:r>
              <a:rPr sz="2400" spc="-40" dirty="0">
                <a:solidFill>
                  <a:srgbClr val="00B050"/>
                </a:solidFill>
                <a:latin typeface="Calibri"/>
                <a:cs typeface="Calibri"/>
              </a:rPr>
              <a:t>c</a:t>
            </a:r>
            <a:r>
              <a:rPr sz="2400" spc="-5" dirty="0">
                <a:solidFill>
                  <a:srgbClr val="00B050"/>
                </a:solidFill>
                <a:latin typeface="Calibri"/>
                <a:cs typeface="Calibri"/>
              </a:rPr>
              <a:t>o</a:t>
            </a:r>
            <a:r>
              <a:rPr sz="2400" dirty="0">
                <a:solidFill>
                  <a:srgbClr val="00B050"/>
                </a:solidFill>
                <a:latin typeface="Calibri"/>
                <a:cs typeface="Calibri"/>
              </a:rPr>
              <a:t>u</a:t>
            </a:r>
            <a:r>
              <a:rPr sz="2400" spc="-20" dirty="0">
                <a:solidFill>
                  <a:srgbClr val="00B050"/>
                </a:solidFill>
                <a:latin typeface="Calibri"/>
                <a:cs typeface="Calibri"/>
              </a:rPr>
              <a:t>n</a:t>
            </a:r>
            <a:r>
              <a:rPr sz="2400" spc="-15" dirty="0">
                <a:solidFill>
                  <a:srgbClr val="00B050"/>
                </a:solidFill>
                <a:latin typeface="Calibri"/>
                <a:cs typeface="Calibri"/>
              </a:rPr>
              <a:t>t</a:t>
            </a:r>
            <a:r>
              <a:rPr sz="2400" dirty="0">
                <a:solidFill>
                  <a:srgbClr val="00B050"/>
                </a:solidFill>
                <a:latin typeface="Calibri"/>
                <a:cs typeface="Calibri"/>
              </a:rPr>
              <a:t>r</a:t>
            </a:r>
            <a:r>
              <a:rPr sz="2400" spc="-5" dirty="0">
                <a:solidFill>
                  <a:srgbClr val="00B050"/>
                </a:solidFill>
                <a:latin typeface="Calibri"/>
                <a:cs typeface="Calibri"/>
              </a:rPr>
              <a:t>i</a:t>
            </a:r>
            <a:r>
              <a:rPr sz="2400" spc="-10" dirty="0">
                <a:solidFill>
                  <a:srgbClr val="00B050"/>
                </a:solidFill>
                <a:latin typeface="Calibri"/>
                <a:cs typeface="Calibri"/>
              </a:rPr>
              <a:t>e</a:t>
            </a:r>
            <a:r>
              <a:rPr sz="2400" dirty="0">
                <a:solidFill>
                  <a:srgbClr val="00B050"/>
                </a:solidFill>
                <a:latin typeface="Calibri"/>
                <a:cs typeface="Calibri"/>
              </a:rPr>
              <a:t>s</a:t>
            </a:r>
            <a:endParaRPr sz="2400">
              <a:solidFill>
                <a:prstClr val="black"/>
              </a:solidFill>
              <a:latin typeface="Calibri"/>
              <a:cs typeface="Calibri"/>
            </a:endParaRPr>
          </a:p>
          <a:p>
            <a:pPr marL="355600" indent="-342900">
              <a:spcBef>
                <a:spcPts val="490"/>
              </a:spcBef>
              <a:buClr>
                <a:srgbClr val="1F497D"/>
              </a:buClr>
              <a:buFont typeface="Arial"/>
              <a:buChar char="•"/>
              <a:tabLst>
                <a:tab pos="355600" algn="l"/>
              </a:tabLst>
            </a:pPr>
            <a:r>
              <a:rPr sz="2400" spc="-170" dirty="0">
                <a:solidFill>
                  <a:prstClr val="black"/>
                </a:solidFill>
                <a:latin typeface="Calibri"/>
                <a:cs typeface="Calibri"/>
              </a:rPr>
              <a:t>Y</a:t>
            </a:r>
            <a:r>
              <a:rPr sz="2400" spc="-10" dirty="0">
                <a:solidFill>
                  <a:prstClr val="black"/>
                </a:solidFill>
                <a:latin typeface="Calibri"/>
                <a:cs typeface="Calibri"/>
              </a:rPr>
              <a:t>e</a:t>
            </a:r>
            <a:r>
              <a:rPr sz="2400" dirty="0">
                <a:solidFill>
                  <a:prstClr val="black"/>
                </a:solidFill>
                <a:latin typeface="Calibri"/>
                <a:cs typeface="Calibri"/>
              </a:rPr>
              <a:t>ar</a:t>
            </a:r>
            <a:r>
              <a:rPr sz="2400" spc="-5" dirty="0">
                <a:solidFill>
                  <a:prstClr val="black"/>
                </a:solidFill>
                <a:latin typeface="Calibri"/>
                <a:cs typeface="Calibri"/>
              </a:rPr>
              <a:t>l</a:t>
            </a:r>
            <a:r>
              <a:rPr sz="2400" spc="-15" dirty="0">
                <a:solidFill>
                  <a:prstClr val="black"/>
                </a:solidFill>
                <a:latin typeface="Calibri"/>
                <a:cs typeface="Calibri"/>
              </a:rPr>
              <a:t>y</a:t>
            </a:r>
            <a:r>
              <a:rPr sz="2400" spc="-5" dirty="0">
                <a:solidFill>
                  <a:prstClr val="black"/>
                </a:solidFill>
                <a:latin typeface="Calibri"/>
                <a:cs typeface="Calibri"/>
              </a:rPr>
              <a:t> so</a:t>
            </a:r>
            <a:r>
              <a:rPr sz="2400" spc="5" dirty="0">
                <a:solidFill>
                  <a:prstClr val="black"/>
                </a:solidFill>
                <a:latin typeface="Calibri"/>
                <a:cs typeface="Calibri"/>
              </a:rPr>
              <a:t>f</a:t>
            </a:r>
            <a:r>
              <a:rPr sz="2400" spc="-15" dirty="0">
                <a:solidFill>
                  <a:prstClr val="black"/>
                </a:solidFill>
                <a:latin typeface="Calibri"/>
                <a:cs typeface="Calibri"/>
              </a:rPr>
              <a:t>t</a:t>
            </a:r>
            <a:r>
              <a:rPr sz="2400" spc="-50" dirty="0">
                <a:solidFill>
                  <a:prstClr val="black"/>
                </a:solidFill>
                <a:latin typeface="Calibri"/>
                <a:cs typeface="Calibri"/>
              </a:rPr>
              <a:t>w</a:t>
            </a:r>
            <a:r>
              <a:rPr sz="2400" dirty="0">
                <a:solidFill>
                  <a:prstClr val="black"/>
                </a:solidFill>
                <a:latin typeface="Calibri"/>
                <a:cs typeface="Calibri"/>
              </a:rPr>
              <a:t>a</a:t>
            </a:r>
            <a:r>
              <a:rPr sz="2400" spc="-45" dirty="0">
                <a:solidFill>
                  <a:prstClr val="black"/>
                </a:solidFill>
                <a:latin typeface="Calibri"/>
                <a:cs typeface="Calibri"/>
              </a:rPr>
              <a:t>r</a:t>
            </a:r>
            <a:r>
              <a:rPr sz="2400" spc="-15" dirty="0">
                <a:solidFill>
                  <a:prstClr val="black"/>
                </a:solidFill>
                <a:latin typeface="Calibri"/>
                <a:cs typeface="Calibri"/>
              </a:rPr>
              <a:t>e</a:t>
            </a:r>
            <a:r>
              <a:rPr sz="2400" dirty="0">
                <a:solidFill>
                  <a:prstClr val="black"/>
                </a:solidFill>
                <a:latin typeface="Calibri"/>
                <a:cs typeface="Calibri"/>
              </a:rPr>
              <a:t> d</a:t>
            </a:r>
            <a:r>
              <a:rPr sz="2400" spc="-15" dirty="0">
                <a:solidFill>
                  <a:prstClr val="black"/>
                </a:solidFill>
                <a:latin typeface="Calibri"/>
                <a:cs typeface="Calibri"/>
              </a:rPr>
              <a:t>o</a:t>
            </a:r>
            <a:r>
              <a:rPr sz="2400" spc="-25" dirty="0">
                <a:solidFill>
                  <a:prstClr val="black"/>
                </a:solidFill>
                <a:latin typeface="Calibri"/>
                <a:cs typeface="Calibri"/>
              </a:rPr>
              <a:t>w</a:t>
            </a:r>
            <a:r>
              <a:rPr sz="2400" dirty="0">
                <a:solidFill>
                  <a:prstClr val="black"/>
                </a:solidFill>
                <a:latin typeface="Calibri"/>
                <a:cs typeface="Calibri"/>
              </a:rPr>
              <a:t>n</a:t>
            </a:r>
            <a:r>
              <a:rPr sz="2400" spc="-5" dirty="0">
                <a:solidFill>
                  <a:prstClr val="black"/>
                </a:solidFill>
                <a:latin typeface="Calibri"/>
                <a:cs typeface="Calibri"/>
              </a:rPr>
              <a:t>lo</a:t>
            </a:r>
            <a:r>
              <a:rPr sz="2400" dirty="0">
                <a:solidFill>
                  <a:prstClr val="black"/>
                </a:solidFill>
                <a:latin typeface="Calibri"/>
                <a:cs typeface="Calibri"/>
              </a:rPr>
              <a:t>ad</a:t>
            </a:r>
            <a:r>
              <a:rPr sz="2400" spc="-5" dirty="0">
                <a:solidFill>
                  <a:prstClr val="black"/>
                </a:solidFill>
                <a:latin typeface="Calibri"/>
                <a:cs typeface="Calibri"/>
              </a:rPr>
              <a:t>s</a:t>
            </a:r>
            <a:r>
              <a:rPr sz="2400" spc="-10" dirty="0">
                <a:solidFill>
                  <a:prstClr val="black"/>
                </a:solidFill>
                <a:latin typeface="Calibri"/>
                <a:cs typeface="Calibri"/>
              </a:rPr>
              <a:t>: </a:t>
            </a:r>
            <a:r>
              <a:rPr sz="2400" dirty="0">
                <a:solidFill>
                  <a:prstClr val="black"/>
                </a:solidFill>
                <a:latin typeface="Calibri"/>
                <a:cs typeface="Calibri"/>
              </a:rPr>
              <a:t>~</a:t>
            </a:r>
            <a:r>
              <a:rPr sz="2400" spc="-20" dirty="0">
                <a:solidFill>
                  <a:prstClr val="black"/>
                </a:solidFill>
                <a:latin typeface="Calibri"/>
                <a:cs typeface="Calibri"/>
              </a:rPr>
              <a:t>150</a:t>
            </a:r>
            <a:r>
              <a:rPr sz="2400" spc="-10" dirty="0">
                <a:solidFill>
                  <a:prstClr val="black"/>
                </a:solidFill>
                <a:latin typeface="Calibri"/>
                <a:cs typeface="Calibri"/>
              </a:rPr>
              <a:t>,</a:t>
            </a:r>
            <a:r>
              <a:rPr sz="2400" spc="-20" dirty="0">
                <a:solidFill>
                  <a:prstClr val="black"/>
                </a:solidFill>
                <a:latin typeface="Calibri"/>
                <a:cs typeface="Calibri"/>
              </a:rPr>
              <a:t>00</a:t>
            </a:r>
            <a:r>
              <a:rPr sz="2400" spc="-15" dirty="0">
                <a:solidFill>
                  <a:prstClr val="black"/>
                </a:solidFill>
                <a:latin typeface="Calibri"/>
                <a:cs typeface="Calibri"/>
              </a:rPr>
              <a:t>0</a:t>
            </a:r>
            <a:endParaRPr sz="2400">
              <a:solidFill>
                <a:prstClr val="black"/>
              </a:solidFill>
              <a:latin typeface="Calibri"/>
              <a:cs typeface="Calibri"/>
            </a:endParaRPr>
          </a:p>
          <a:p>
            <a:pPr marL="355600" indent="-342900">
              <a:lnSpc>
                <a:spcPts val="2875"/>
              </a:lnSpc>
              <a:spcBef>
                <a:spcPts val="585"/>
              </a:spcBef>
              <a:buClr>
                <a:srgbClr val="1F497D"/>
              </a:buClr>
              <a:buFont typeface="Arial"/>
              <a:buChar char="•"/>
              <a:tabLst>
                <a:tab pos="355600" algn="l"/>
              </a:tabLst>
            </a:pPr>
            <a:r>
              <a:rPr sz="2400" spc="-20" dirty="0">
                <a:solidFill>
                  <a:prstClr val="black"/>
                </a:solidFill>
                <a:latin typeface="Calibri"/>
                <a:cs typeface="Calibri"/>
              </a:rPr>
              <a:t>A</a:t>
            </a:r>
            <a:r>
              <a:rPr sz="2400" spc="-25" dirty="0">
                <a:solidFill>
                  <a:prstClr val="black"/>
                </a:solidFill>
                <a:latin typeface="Calibri"/>
                <a:cs typeface="Calibri"/>
              </a:rPr>
              <a:t>m</a:t>
            </a:r>
            <a:r>
              <a:rPr sz="2400" spc="-5" dirty="0">
                <a:solidFill>
                  <a:prstClr val="black"/>
                </a:solidFill>
                <a:latin typeface="Calibri"/>
                <a:cs typeface="Calibri"/>
              </a:rPr>
              <a:t>o</a:t>
            </a:r>
            <a:r>
              <a:rPr sz="2400" dirty="0">
                <a:solidFill>
                  <a:prstClr val="black"/>
                </a:solidFill>
                <a:latin typeface="Calibri"/>
                <a:cs typeface="Calibri"/>
              </a:rPr>
              <a:t>u</a:t>
            </a:r>
            <a:r>
              <a:rPr sz="2400" spc="-20" dirty="0">
                <a:solidFill>
                  <a:prstClr val="black"/>
                </a:solidFill>
                <a:latin typeface="Calibri"/>
                <a:cs typeface="Calibri"/>
              </a:rPr>
              <a:t>n</a:t>
            </a:r>
            <a:r>
              <a:rPr sz="2400" spc="-10" dirty="0">
                <a:solidFill>
                  <a:prstClr val="black"/>
                </a:solidFill>
                <a:latin typeface="Calibri"/>
                <a:cs typeface="Calibri"/>
              </a:rPr>
              <a:t>t </a:t>
            </a:r>
            <a:r>
              <a:rPr sz="2400" spc="-5" dirty="0">
                <a:solidFill>
                  <a:prstClr val="black"/>
                </a:solidFill>
                <a:latin typeface="Calibri"/>
                <a:cs typeface="Calibri"/>
              </a:rPr>
              <a:t>o</a:t>
            </a:r>
            <a:r>
              <a:rPr sz="2400" dirty="0">
                <a:solidFill>
                  <a:prstClr val="black"/>
                </a:solidFill>
                <a:latin typeface="Calibri"/>
                <a:cs typeface="Calibri"/>
              </a:rPr>
              <a:t>f d</a:t>
            </a:r>
            <a:r>
              <a:rPr sz="2400" spc="-25" dirty="0">
                <a:solidFill>
                  <a:prstClr val="black"/>
                </a:solidFill>
                <a:latin typeface="Calibri"/>
                <a:cs typeface="Calibri"/>
              </a:rPr>
              <a:t>a</a:t>
            </a:r>
            <a:r>
              <a:rPr sz="2400" spc="-45" dirty="0">
                <a:solidFill>
                  <a:prstClr val="black"/>
                </a:solidFill>
                <a:latin typeface="Calibri"/>
                <a:cs typeface="Calibri"/>
              </a:rPr>
              <a:t>t</a:t>
            </a:r>
            <a:r>
              <a:rPr sz="2400" dirty="0">
                <a:solidFill>
                  <a:prstClr val="black"/>
                </a:solidFill>
                <a:latin typeface="Calibri"/>
                <a:cs typeface="Calibri"/>
              </a:rPr>
              <a:t>a</a:t>
            </a:r>
            <a:r>
              <a:rPr sz="2400" spc="-5" dirty="0">
                <a:solidFill>
                  <a:prstClr val="black"/>
                </a:solidFill>
                <a:latin typeface="Calibri"/>
                <a:cs typeface="Calibri"/>
              </a:rPr>
              <a:t> “</a:t>
            </a:r>
            <a:r>
              <a:rPr sz="2400" dirty="0">
                <a:solidFill>
                  <a:prstClr val="black"/>
                </a:solidFill>
                <a:latin typeface="Calibri"/>
                <a:cs typeface="Calibri"/>
              </a:rPr>
              <a:t>pu</a:t>
            </a:r>
            <a:r>
              <a:rPr sz="2400" spc="-5" dirty="0">
                <a:solidFill>
                  <a:prstClr val="black"/>
                </a:solidFill>
                <a:latin typeface="Calibri"/>
                <a:cs typeface="Calibri"/>
              </a:rPr>
              <a:t>s</a:t>
            </a:r>
            <a:r>
              <a:rPr sz="2400" dirty="0">
                <a:solidFill>
                  <a:prstClr val="black"/>
                </a:solidFill>
                <a:latin typeface="Calibri"/>
                <a:cs typeface="Calibri"/>
              </a:rPr>
              <a:t>h</a:t>
            </a:r>
            <a:r>
              <a:rPr sz="2400" spc="-10" dirty="0">
                <a:solidFill>
                  <a:prstClr val="black"/>
                </a:solidFill>
                <a:latin typeface="Calibri"/>
                <a:cs typeface="Calibri"/>
              </a:rPr>
              <a:t>e</a:t>
            </a:r>
            <a:r>
              <a:rPr sz="2400" dirty="0">
                <a:solidFill>
                  <a:prstClr val="black"/>
                </a:solidFill>
                <a:latin typeface="Calibri"/>
                <a:cs typeface="Calibri"/>
              </a:rPr>
              <a:t>d”</a:t>
            </a:r>
            <a:r>
              <a:rPr sz="2400" spc="-10" dirty="0">
                <a:solidFill>
                  <a:prstClr val="black"/>
                </a:solidFill>
                <a:latin typeface="Calibri"/>
                <a:cs typeface="Calibri"/>
              </a:rPr>
              <a:t> </a:t>
            </a:r>
            <a:r>
              <a:rPr sz="2400" spc="-40" dirty="0">
                <a:solidFill>
                  <a:prstClr val="black"/>
                </a:solidFill>
                <a:latin typeface="Calibri"/>
                <a:cs typeface="Calibri"/>
              </a:rPr>
              <a:t>t</a:t>
            </a:r>
            <a:r>
              <a:rPr sz="2400" dirty="0">
                <a:solidFill>
                  <a:prstClr val="black"/>
                </a:solidFill>
                <a:latin typeface="Calibri"/>
                <a:cs typeface="Calibri"/>
              </a:rPr>
              <a:t>o</a:t>
            </a:r>
            <a:r>
              <a:rPr sz="2400" spc="-10" dirty="0">
                <a:solidFill>
                  <a:prstClr val="black"/>
                </a:solidFill>
                <a:latin typeface="Calibri"/>
                <a:cs typeface="Calibri"/>
              </a:rPr>
              <a:t> </a:t>
            </a:r>
            <a:r>
              <a:rPr sz="2400" dirty="0">
                <a:solidFill>
                  <a:prstClr val="black"/>
                </a:solidFill>
                <a:latin typeface="Calibri"/>
                <a:cs typeface="Calibri"/>
              </a:rPr>
              <a:t>u</a:t>
            </a:r>
            <a:r>
              <a:rPr sz="2400" spc="-5" dirty="0">
                <a:solidFill>
                  <a:prstClr val="black"/>
                </a:solidFill>
                <a:latin typeface="Calibri"/>
                <a:cs typeface="Calibri"/>
              </a:rPr>
              <a:t>s</a:t>
            </a:r>
            <a:r>
              <a:rPr sz="2400" spc="-10" dirty="0">
                <a:solidFill>
                  <a:prstClr val="black"/>
                </a:solidFill>
                <a:latin typeface="Calibri"/>
                <a:cs typeface="Calibri"/>
              </a:rPr>
              <a:t>e</a:t>
            </a:r>
            <a:r>
              <a:rPr sz="2400" spc="-55" dirty="0">
                <a:solidFill>
                  <a:prstClr val="black"/>
                </a:solidFill>
                <a:latin typeface="Calibri"/>
                <a:cs typeface="Calibri"/>
              </a:rPr>
              <a:t>r</a:t>
            </a:r>
            <a:r>
              <a:rPr sz="2400" dirty="0">
                <a:solidFill>
                  <a:prstClr val="black"/>
                </a:solidFill>
                <a:latin typeface="Calibri"/>
                <a:cs typeface="Calibri"/>
              </a:rPr>
              <a:t>s</a:t>
            </a:r>
            <a:r>
              <a:rPr sz="2400" spc="-10" dirty="0">
                <a:solidFill>
                  <a:prstClr val="black"/>
                </a:solidFill>
                <a:latin typeface="Calibri"/>
                <a:cs typeface="Calibri"/>
              </a:rPr>
              <a:t> </a:t>
            </a:r>
            <a:r>
              <a:rPr sz="2400" spc="-5" dirty="0">
                <a:solidFill>
                  <a:prstClr val="black"/>
                </a:solidFill>
                <a:latin typeface="Calibri"/>
                <a:cs typeface="Calibri"/>
              </a:rPr>
              <a:t>i</a:t>
            </a:r>
            <a:r>
              <a:rPr sz="2400" dirty="0">
                <a:solidFill>
                  <a:prstClr val="black"/>
                </a:solidFill>
                <a:latin typeface="Calibri"/>
                <a:cs typeface="Calibri"/>
              </a:rPr>
              <a:t>n</a:t>
            </a:r>
            <a:r>
              <a:rPr sz="2400" spc="-5" dirty="0">
                <a:solidFill>
                  <a:prstClr val="black"/>
                </a:solidFill>
                <a:latin typeface="Calibri"/>
                <a:cs typeface="Calibri"/>
              </a:rPr>
              <a:t> </a:t>
            </a:r>
            <a:r>
              <a:rPr sz="2400" dirty="0">
                <a:solidFill>
                  <a:prstClr val="black"/>
                </a:solidFill>
                <a:latin typeface="Calibri"/>
                <a:cs typeface="Calibri"/>
              </a:rPr>
              <a:t>a</a:t>
            </a:r>
            <a:r>
              <a:rPr sz="2400" spc="-5" dirty="0">
                <a:solidFill>
                  <a:prstClr val="black"/>
                </a:solidFill>
                <a:latin typeface="Calibri"/>
                <a:cs typeface="Calibri"/>
              </a:rPr>
              <a:t> </a:t>
            </a:r>
            <a:r>
              <a:rPr sz="2400" spc="-45" dirty="0">
                <a:solidFill>
                  <a:prstClr val="black"/>
                </a:solidFill>
                <a:latin typeface="Calibri"/>
                <a:cs typeface="Calibri"/>
              </a:rPr>
              <a:t>y</a:t>
            </a:r>
            <a:r>
              <a:rPr sz="2400" spc="-10" dirty="0">
                <a:solidFill>
                  <a:prstClr val="black"/>
                </a:solidFill>
                <a:latin typeface="Calibri"/>
                <a:cs typeface="Calibri"/>
              </a:rPr>
              <a:t>e</a:t>
            </a:r>
            <a:r>
              <a:rPr sz="2400" dirty="0">
                <a:solidFill>
                  <a:prstClr val="black"/>
                </a:solidFill>
                <a:latin typeface="Calibri"/>
                <a:cs typeface="Calibri"/>
              </a:rPr>
              <a:t>a</a:t>
            </a:r>
            <a:r>
              <a:rPr sz="2400" spc="-10" dirty="0">
                <a:solidFill>
                  <a:prstClr val="black"/>
                </a:solidFill>
                <a:latin typeface="Calibri"/>
                <a:cs typeface="Calibri"/>
              </a:rPr>
              <a:t>r:</a:t>
            </a:r>
            <a:endParaRPr sz="2400">
              <a:solidFill>
                <a:prstClr val="black"/>
              </a:solidFill>
              <a:latin typeface="Calibri"/>
              <a:cs typeface="Calibri"/>
            </a:endParaRPr>
          </a:p>
          <a:p>
            <a:pPr marL="355600" marR="1290320">
              <a:lnSpc>
                <a:spcPts val="2870"/>
              </a:lnSpc>
              <a:spcBef>
                <a:spcPts val="95"/>
              </a:spcBef>
            </a:pPr>
            <a:r>
              <a:rPr sz="2400" spc="-5" dirty="0">
                <a:solidFill>
                  <a:prstClr val="black"/>
                </a:solidFill>
                <a:latin typeface="Calibri"/>
                <a:cs typeface="Calibri"/>
              </a:rPr>
              <a:t>3.</a:t>
            </a:r>
            <a:r>
              <a:rPr sz="2400" dirty="0">
                <a:solidFill>
                  <a:prstClr val="black"/>
                </a:solidFill>
                <a:latin typeface="Calibri"/>
                <a:cs typeface="Calibri"/>
              </a:rPr>
              <a:t>4</a:t>
            </a:r>
            <a:r>
              <a:rPr sz="2400" spc="-15" dirty="0">
                <a:solidFill>
                  <a:prstClr val="black"/>
                </a:solidFill>
                <a:latin typeface="Calibri"/>
                <a:cs typeface="Calibri"/>
              </a:rPr>
              <a:t> </a:t>
            </a:r>
            <a:r>
              <a:rPr sz="2400" dirty="0">
                <a:solidFill>
                  <a:prstClr val="black"/>
                </a:solidFill>
                <a:latin typeface="Calibri"/>
                <a:cs typeface="Calibri"/>
              </a:rPr>
              <a:t>p</a:t>
            </a:r>
            <a:r>
              <a:rPr sz="2400" spc="-25" dirty="0">
                <a:solidFill>
                  <a:prstClr val="black"/>
                </a:solidFill>
                <a:latin typeface="Calibri"/>
                <a:cs typeface="Calibri"/>
              </a:rPr>
              <a:t>e</a:t>
            </a:r>
            <a:r>
              <a:rPr sz="2400" spc="-45" dirty="0">
                <a:solidFill>
                  <a:prstClr val="black"/>
                </a:solidFill>
                <a:latin typeface="Calibri"/>
                <a:cs typeface="Calibri"/>
              </a:rPr>
              <a:t>t</a:t>
            </a:r>
            <a:r>
              <a:rPr sz="2400" dirty="0">
                <a:solidFill>
                  <a:prstClr val="black"/>
                </a:solidFill>
                <a:latin typeface="Calibri"/>
                <a:cs typeface="Calibri"/>
              </a:rPr>
              <a:t>a</a:t>
            </a:r>
            <a:r>
              <a:rPr sz="2400" spc="-10" dirty="0">
                <a:solidFill>
                  <a:prstClr val="black"/>
                </a:solidFill>
                <a:latin typeface="Calibri"/>
                <a:cs typeface="Calibri"/>
              </a:rPr>
              <a:t>b</a:t>
            </a:r>
            <a:r>
              <a:rPr sz="2400" spc="-5" dirty="0">
                <a:solidFill>
                  <a:prstClr val="black"/>
                </a:solidFill>
                <a:latin typeface="Calibri"/>
                <a:cs typeface="Calibri"/>
              </a:rPr>
              <a:t>y</a:t>
            </a:r>
            <a:r>
              <a:rPr sz="2400" spc="-40" dirty="0">
                <a:solidFill>
                  <a:prstClr val="black"/>
                </a:solidFill>
                <a:latin typeface="Calibri"/>
                <a:cs typeface="Calibri"/>
              </a:rPr>
              <a:t>t</a:t>
            </a:r>
            <a:r>
              <a:rPr sz="2400" spc="-10" dirty="0">
                <a:solidFill>
                  <a:prstClr val="black"/>
                </a:solidFill>
                <a:latin typeface="Calibri"/>
                <a:cs typeface="Calibri"/>
              </a:rPr>
              <a:t>e</a:t>
            </a:r>
            <a:r>
              <a:rPr sz="2400" spc="-5" dirty="0">
                <a:solidFill>
                  <a:prstClr val="black"/>
                </a:solidFill>
                <a:latin typeface="Calibri"/>
                <a:cs typeface="Calibri"/>
              </a:rPr>
              <a:t>s</a:t>
            </a:r>
            <a:r>
              <a:rPr sz="2400" spc="-10" dirty="0">
                <a:solidFill>
                  <a:prstClr val="black"/>
                </a:solidFill>
                <a:latin typeface="Calibri"/>
                <a:cs typeface="Calibri"/>
              </a:rPr>
              <a:t>; </a:t>
            </a:r>
            <a:r>
              <a:rPr sz="2400" dirty="0">
                <a:solidFill>
                  <a:prstClr val="black"/>
                </a:solidFill>
                <a:latin typeface="Calibri"/>
                <a:cs typeface="Calibri"/>
              </a:rPr>
              <a:t>d</a:t>
            </a:r>
            <a:r>
              <a:rPr sz="2400" spc="-25" dirty="0">
                <a:solidFill>
                  <a:prstClr val="black"/>
                </a:solidFill>
                <a:latin typeface="Calibri"/>
                <a:cs typeface="Calibri"/>
              </a:rPr>
              <a:t>a</a:t>
            </a:r>
            <a:r>
              <a:rPr sz="2400" spc="-45" dirty="0">
                <a:solidFill>
                  <a:prstClr val="black"/>
                </a:solidFill>
                <a:latin typeface="Calibri"/>
                <a:cs typeface="Calibri"/>
              </a:rPr>
              <a:t>t</a:t>
            </a:r>
            <a:r>
              <a:rPr sz="2400" dirty="0">
                <a:solidFill>
                  <a:prstClr val="black"/>
                </a:solidFill>
                <a:latin typeface="Calibri"/>
                <a:cs typeface="Calibri"/>
              </a:rPr>
              <a:t>a</a:t>
            </a:r>
            <a:r>
              <a:rPr sz="2400" spc="-5" dirty="0">
                <a:solidFill>
                  <a:prstClr val="black"/>
                </a:solidFill>
                <a:latin typeface="Calibri"/>
                <a:cs typeface="Calibri"/>
              </a:rPr>
              <a:t> “</a:t>
            </a:r>
            <a:r>
              <a:rPr sz="2400" dirty="0">
                <a:solidFill>
                  <a:prstClr val="black"/>
                </a:solidFill>
                <a:latin typeface="Calibri"/>
                <a:cs typeface="Calibri"/>
              </a:rPr>
              <a:t>pu</a:t>
            </a:r>
            <a:r>
              <a:rPr sz="2400" spc="-5" dirty="0">
                <a:solidFill>
                  <a:prstClr val="black"/>
                </a:solidFill>
                <a:latin typeface="Calibri"/>
                <a:cs typeface="Calibri"/>
              </a:rPr>
              <a:t>ll</a:t>
            </a:r>
            <a:r>
              <a:rPr sz="2400" spc="-10" dirty="0">
                <a:solidFill>
                  <a:prstClr val="black"/>
                </a:solidFill>
                <a:latin typeface="Calibri"/>
                <a:cs typeface="Calibri"/>
              </a:rPr>
              <a:t>e</a:t>
            </a:r>
            <a:r>
              <a:rPr sz="2400" dirty="0">
                <a:solidFill>
                  <a:prstClr val="black"/>
                </a:solidFill>
                <a:latin typeface="Calibri"/>
                <a:cs typeface="Calibri"/>
              </a:rPr>
              <a:t>d</a:t>
            </a:r>
            <a:r>
              <a:rPr sz="2400" spc="-5" dirty="0">
                <a:solidFill>
                  <a:prstClr val="black"/>
                </a:solidFill>
                <a:latin typeface="Calibri"/>
                <a:cs typeface="Calibri"/>
              </a:rPr>
              <a:t>”</a:t>
            </a:r>
            <a:r>
              <a:rPr sz="2400" spc="-10" dirty="0">
                <a:solidFill>
                  <a:prstClr val="black"/>
                </a:solidFill>
                <a:latin typeface="Calibri"/>
                <a:cs typeface="Calibri"/>
              </a:rPr>
              <a:t>: </a:t>
            </a:r>
            <a:r>
              <a:rPr sz="2400" spc="5" dirty="0">
                <a:solidFill>
                  <a:prstClr val="black"/>
                </a:solidFill>
                <a:latin typeface="Calibri"/>
                <a:cs typeface="Calibri"/>
              </a:rPr>
              <a:t>~</a:t>
            </a:r>
            <a:r>
              <a:rPr sz="2400" spc="-20" dirty="0">
                <a:solidFill>
                  <a:prstClr val="black"/>
                </a:solidFill>
                <a:latin typeface="Calibri"/>
                <a:cs typeface="Calibri"/>
              </a:rPr>
              <a:t>400</a:t>
            </a:r>
            <a:r>
              <a:rPr sz="2400" spc="-15" dirty="0">
                <a:solidFill>
                  <a:prstClr val="black"/>
                </a:solidFill>
                <a:latin typeface="Calibri"/>
                <a:cs typeface="Calibri"/>
              </a:rPr>
              <a:t> </a:t>
            </a:r>
            <a:r>
              <a:rPr sz="2400" spc="-210" dirty="0">
                <a:solidFill>
                  <a:prstClr val="black"/>
                </a:solidFill>
                <a:latin typeface="Calibri"/>
                <a:cs typeface="Calibri"/>
              </a:rPr>
              <a:t>T</a:t>
            </a:r>
            <a:r>
              <a:rPr sz="2400" spc="-10" dirty="0">
                <a:solidFill>
                  <a:prstClr val="black"/>
                </a:solidFill>
                <a:latin typeface="Calibri"/>
                <a:cs typeface="Calibri"/>
              </a:rPr>
              <a:t>e</a:t>
            </a:r>
            <a:r>
              <a:rPr sz="2400" spc="-60" dirty="0">
                <a:solidFill>
                  <a:prstClr val="black"/>
                </a:solidFill>
                <a:latin typeface="Calibri"/>
                <a:cs typeface="Calibri"/>
              </a:rPr>
              <a:t>r</a:t>
            </a:r>
            <a:r>
              <a:rPr sz="2400" dirty="0">
                <a:solidFill>
                  <a:prstClr val="black"/>
                </a:solidFill>
                <a:latin typeface="Calibri"/>
                <a:cs typeface="Calibri"/>
              </a:rPr>
              <a:t>a</a:t>
            </a:r>
            <a:r>
              <a:rPr sz="2400" spc="-10" dirty="0">
                <a:solidFill>
                  <a:prstClr val="black"/>
                </a:solidFill>
                <a:latin typeface="Calibri"/>
                <a:cs typeface="Calibri"/>
              </a:rPr>
              <a:t>b</a:t>
            </a:r>
            <a:r>
              <a:rPr sz="2400" spc="-5" dirty="0">
                <a:solidFill>
                  <a:prstClr val="black"/>
                </a:solidFill>
                <a:latin typeface="Calibri"/>
                <a:cs typeface="Calibri"/>
              </a:rPr>
              <a:t>y</a:t>
            </a:r>
            <a:r>
              <a:rPr sz="2400" spc="-40" dirty="0">
                <a:solidFill>
                  <a:prstClr val="black"/>
                </a:solidFill>
                <a:latin typeface="Calibri"/>
                <a:cs typeface="Calibri"/>
              </a:rPr>
              <a:t>t</a:t>
            </a:r>
            <a:r>
              <a:rPr sz="2400" spc="-10" dirty="0">
                <a:solidFill>
                  <a:prstClr val="black"/>
                </a:solidFill>
                <a:latin typeface="Calibri"/>
                <a:cs typeface="Calibri"/>
              </a:rPr>
              <a:t>e</a:t>
            </a:r>
            <a:r>
              <a:rPr sz="2400" spc="-5" dirty="0">
                <a:solidFill>
                  <a:prstClr val="black"/>
                </a:solidFill>
                <a:latin typeface="Calibri"/>
                <a:cs typeface="Calibri"/>
              </a:rPr>
              <a:t>s/</a:t>
            </a:r>
            <a:r>
              <a:rPr sz="2400" spc="-45" dirty="0">
                <a:solidFill>
                  <a:prstClr val="black"/>
                </a:solidFill>
                <a:latin typeface="Calibri"/>
                <a:cs typeface="Calibri"/>
              </a:rPr>
              <a:t>y</a:t>
            </a:r>
            <a:r>
              <a:rPr sz="2400" spc="-10" dirty="0">
                <a:solidFill>
                  <a:prstClr val="black"/>
                </a:solidFill>
                <a:latin typeface="Calibri"/>
                <a:cs typeface="Calibri"/>
              </a:rPr>
              <a:t>e</a:t>
            </a:r>
            <a:r>
              <a:rPr sz="2400" dirty="0">
                <a:solidFill>
                  <a:prstClr val="black"/>
                </a:solidFill>
                <a:latin typeface="Calibri"/>
                <a:cs typeface="Calibri"/>
              </a:rPr>
              <a:t>a</a:t>
            </a:r>
            <a:r>
              <a:rPr sz="2400" spc="-10" dirty="0">
                <a:solidFill>
                  <a:prstClr val="black"/>
                </a:solidFill>
                <a:latin typeface="Calibri"/>
                <a:cs typeface="Calibri"/>
              </a:rPr>
              <a:t>r</a:t>
            </a:r>
            <a:endParaRPr sz="2400">
              <a:solidFill>
                <a:prstClr val="black"/>
              </a:solidFill>
              <a:latin typeface="Calibri"/>
              <a:cs typeface="Calibri"/>
            </a:endParaRPr>
          </a:p>
          <a:p>
            <a:pPr marL="355600" marR="82550" indent="-342900">
              <a:lnSpc>
                <a:spcPct val="99900"/>
              </a:lnSpc>
              <a:spcBef>
                <a:spcPts val="495"/>
              </a:spcBef>
              <a:buFont typeface="Arial"/>
              <a:buChar char="•"/>
              <a:tabLst>
                <a:tab pos="355600" algn="l"/>
                <a:tab pos="5085080" algn="l"/>
              </a:tabLst>
            </a:pPr>
            <a:r>
              <a:rPr sz="2400" spc="-5" dirty="0">
                <a:solidFill>
                  <a:prstClr val="black"/>
                </a:solidFill>
                <a:latin typeface="Calibri"/>
                <a:cs typeface="Calibri"/>
              </a:rPr>
              <a:t>O</a:t>
            </a:r>
            <a:r>
              <a:rPr sz="2400" spc="-35" dirty="0">
                <a:solidFill>
                  <a:prstClr val="black"/>
                </a:solidFill>
                <a:latin typeface="Calibri"/>
                <a:cs typeface="Calibri"/>
              </a:rPr>
              <a:t>v</a:t>
            </a:r>
            <a:r>
              <a:rPr sz="2400" spc="-10" dirty="0">
                <a:solidFill>
                  <a:prstClr val="black"/>
                </a:solidFill>
                <a:latin typeface="Calibri"/>
                <a:cs typeface="Calibri"/>
              </a:rPr>
              <a:t>er</a:t>
            </a:r>
            <a:r>
              <a:rPr sz="2400" spc="-5" dirty="0">
                <a:solidFill>
                  <a:prstClr val="black"/>
                </a:solidFill>
                <a:latin typeface="Calibri"/>
                <a:cs typeface="Calibri"/>
              </a:rPr>
              <a:t> </a:t>
            </a:r>
            <a:r>
              <a:rPr sz="2400" spc="-20" dirty="0">
                <a:solidFill>
                  <a:prstClr val="black"/>
                </a:solidFill>
                <a:latin typeface="Calibri"/>
                <a:cs typeface="Calibri"/>
              </a:rPr>
              <a:t>50%</a:t>
            </a:r>
            <a:r>
              <a:rPr sz="2400" spc="-10" dirty="0">
                <a:solidFill>
                  <a:prstClr val="black"/>
                </a:solidFill>
                <a:latin typeface="Calibri"/>
                <a:cs typeface="Calibri"/>
              </a:rPr>
              <a:t> </a:t>
            </a:r>
            <a:r>
              <a:rPr sz="2400" spc="-5" dirty="0">
                <a:solidFill>
                  <a:prstClr val="black"/>
                </a:solidFill>
                <a:latin typeface="Calibri"/>
                <a:cs typeface="Calibri"/>
              </a:rPr>
              <a:t>o</a:t>
            </a:r>
            <a:r>
              <a:rPr sz="2400" dirty="0">
                <a:solidFill>
                  <a:prstClr val="black"/>
                </a:solidFill>
                <a:latin typeface="Calibri"/>
                <a:cs typeface="Calibri"/>
              </a:rPr>
              <a:t>f </a:t>
            </a:r>
            <a:r>
              <a:rPr sz="2400" spc="-15" dirty="0">
                <a:solidFill>
                  <a:prstClr val="black"/>
                </a:solidFill>
                <a:latin typeface="Calibri"/>
                <a:cs typeface="Calibri"/>
              </a:rPr>
              <a:t>t</a:t>
            </a:r>
            <a:r>
              <a:rPr sz="2400" dirty="0">
                <a:solidFill>
                  <a:prstClr val="black"/>
                </a:solidFill>
                <a:latin typeface="Calibri"/>
                <a:cs typeface="Calibri"/>
              </a:rPr>
              <a:t>h</a:t>
            </a:r>
            <a:r>
              <a:rPr sz="2400" spc="-15" dirty="0">
                <a:solidFill>
                  <a:prstClr val="black"/>
                </a:solidFill>
                <a:latin typeface="Calibri"/>
                <a:cs typeface="Calibri"/>
              </a:rPr>
              <a:t>e</a:t>
            </a:r>
            <a:r>
              <a:rPr sz="2400" dirty="0">
                <a:solidFill>
                  <a:prstClr val="black"/>
                </a:solidFill>
                <a:latin typeface="Calibri"/>
                <a:cs typeface="Calibri"/>
              </a:rPr>
              <a:t> </a:t>
            </a:r>
            <a:r>
              <a:rPr sz="2400" spc="-30" dirty="0">
                <a:solidFill>
                  <a:prstClr val="black"/>
                </a:solidFill>
                <a:latin typeface="Calibri"/>
                <a:cs typeface="Calibri"/>
              </a:rPr>
              <a:t>M</a:t>
            </a:r>
            <a:r>
              <a:rPr sz="2400" dirty="0">
                <a:solidFill>
                  <a:prstClr val="black"/>
                </a:solidFill>
                <a:latin typeface="Calibri"/>
                <a:cs typeface="Calibri"/>
              </a:rPr>
              <a:t>.</a:t>
            </a:r>
            <a:r>
              <a:rPr sz="2400" spc="-15" dirty="0">
                <a:solidFill>
                  <a:prstClr val="black"/>
                </a:solidFill>
                <a:latin typeface="Calibri"/>
                <a:cs typeface="Calibri"/>
              </a:rPr>
              <a:t> </a:t>
            </a:r>
            <a:r>
              <a:rPr sz="2400" spc="-5" dirty="0">
                <a:solidFill>
                  <a:prstClr val="black"/>
                </a:solidFill>
                <a:latin typeface="Calibri"/>
                <a:cs typeface="Calibri"/>
              </a:rPr>
              <a:t>S</a:t>
            </a:r>
            <a:r>
              <a:rPr sz="2400" dirty="0">
                <a:solidFill>
                  <a:prstClr val="black"/>
                </a:solidFill>
                <a:latin typeface="Calibri"/>
                <a:cs typeface="Calibri"/>
              </a:rPr>
              <a:t>.</a:t>
            </a:r>
            <a:r>
              <a:rPr sz="2400" spc="-15" dirty="0">
                <a:solidFill>
                  <a:prstClr val="black"/>
                </a:solidFill>
                <a:latin typeface="Calibri"/>
                <a:cs typeface="Calibri"/>
              </a:rPr>
              <a:t> </a:t>
            </a:r>
            <a:r>
              <a:rPr sz="2400" dirty="0">
                <a:solidFill>
                  <a:prstClr val="black"/>
                </a:solidFill>
                <a:latin typeface="Calibri"/>
                <a:cs typeface="Calibri"/>
              </a:rPr>
              <a:t>and</a:t>
            </a:r>
            <a:r>
              <a:rPr sz="2400" spc="-5" dirty="0">
                <a:solidFill>
                  <a:prstClr val="black"/>
                </a:solidFill>
                <a:latin typeface="Calibri"/>
                <a:cs typeface="Calibri"/>
              </a:rPr>
              <a:t> </a:t>
            </a:r>
            <a:r>
              <a:rPr sz="2400" spc="-20" dirty="0">
                <a:solidFill>
                  <a:prstClr val="black"/>
                </a:solidFill>
                <a:latin typeface="Calibri"/>
                <a:cs typeface="Calibri"/>
              </a:rPr>
              <a:t>P</a:t>
            </a:r>
            <a:r>
              <a:rPr sz="2400" dirty="0">
                <a:solidFill>
                  <a:prstClr val="black"/>
                </a:solidFill>
                <a:latin typeface="Calibri"/>
                <a:cs typeface="Calibri"/>
              </a:rPr>
              <a:t>h.</a:t>
            </a:r>
            <a:r>
              <a:rPr sz="2400" spc="-15" dirty="0">
                <a:solidFill>
                  <a:prstClr val="black"/>
                </a:solidFill>
                <a:latin typeface="Calibri"/>
                <a:cs typeface="Calibri"/>
              </a:rPr>
              <a:t> </a:t>
            </a:r>
            <a:r>
              <a:rPr sz="2400" spc="-60" dirty="0">
                <a:solidFill>
                  <a:prstClr val="black"/>
                </a:solidFill>
                <a:latin typeface="Calibri"/>
                <a:cs typeface="Calibri"/>
              </a:rPr>
              <a:t>D</a:t>
            </a:r>
            <a:r>
              <a:rPr sz="2400" dirty="0">
                <a:solidFill>
                  <a:prstClr val="black"/>
                </a:solidFill>
                <a:latin typeface="Calibri"/>
                <a:cs typeface="Calibri"/>
              </a:rPr>
              <a:t>.</a:t>
            </a:r>
            <a:r>
              <a:rPr sz="2400" spc="-15" dirty="0">
                <a:solidFill>
                  <a:prstClr val="black"/>
                </a:solidFill>
                <a:latin typeface="Calibri"/>
                <a:cs typeface="Calibri"/>
              </a:rPr>
              <a:t> </a:t>
            </a:r>
            <a:r>
              <a:rPr sz="2400" spc="-30" dirty="0">
                <a:solidFill>
                  <a:prstClr val="black"/>
                </a:solidFill>
                <a:latin typeface="Calibri"/>
                <a:cs typeface="Calibri"/>
              </a:rPr>
              <a:t>s</a:t>
            </a:r>
            <a:r>
              <a:rPr sz="2400" spc="-15" dirty="0">
                <a:solidFill>
                  <a:prstClr val="black"/>
                </a:solidFill>
                <a:latin typeface="Calibri"/>
                <a:cs typeface="Calibri"/>
              </a:rPr>
              <a:t>t</a:t>
            </a:r>
            <a:r>
              <a:rPr sz="2400" dirty="0">
                <a:solidFill>
                  <a:prstClr val="black"/>
                </a:solidFill>
                <a:latin typeface="Calibri"/>
                <a:cs typeface="Calibri"/>
              </a:rPr>
              <a:t>ud</a:t>
            </a:r>
            <a:r>
              <a:rPr sz="2400" spc="-10" dirty="0">
                <a:solidFill>
                  <a:prstClr val="black"/>
                </a:solidFill>
                <a:latin typeface="Calibri"/>
                <a:cs typeface="Calibri"/>
              </a:rPr>
              <a:t>e</a:t>
            </a:r>
            <a:r>
              <a:rPr sz="2400" spc="-20" dirty="0">
                <a:solidFill>
                  <a:prstClr val="black"/>
                </a:solidFill>
                <a:latin typeface="Calibri"/>
                <a:cs typeface="Calibri"/>
              </a:rPr>
              <a:t>n</a:t>
            </a:r>
            <a:r>
              <a:rPr sz="2400" spc="-15" dirty="0">
                <a:solidFill>
                  <a:prstClr val="black"/>
                </a:solidFill>
                <a:latin typeface="Calibri"/>
                <a:cs typeface="Calibri"/>
              </a:rPr>
              <a:t>t</a:t>
            </a:r>
            <a:r>
              <a:rPr sz="2400" dirty="0">
                <a:solidFill>
                  <a:prstClr val="black"/>
                </a:solidFill>
                <a:latin typeface="Calibri"/>
                <a:cs typeface="Calibri"/>
              </a:rPr>
              <a:t>s</a:t>
            </a:r>
            <a:r>
              <a:rPr sz="2400" spc="-10" dirty="0">
                <a:solidFill>
                  <a:prstClr val="black"/>
                </a:solidFill>
                <a:latin typeface="Calibri"/>
                <a:cs typeface="Calibri"/>
              </a:rPr>
              <a:t> </a:t>
            </a:r>
            <a:r>
              <a:rPr sz="2400" spc="-5" dirty="0">
                <a:solidFill>
                  <a:prstClr val="black"/>
                </a:solidFill>
                <a:latin typeface="Calibri"/>
                <a:cs typeface="Calibri"/>
              </a:rPr>
              <a:t>i</a:t>
            </a:r>
            <a:r>
              <a:rPr sz="2400" dirty="0">
                <a:solidFill>
                  <a:prstClr val="black"/>
                </a:solidFill>
                <a:latin typeface="Calibri"/>
                <a:cs typeface="Calibri"/>
              </a:rPr>
              <a:t>n </a:t>
            </a:r>
            <a:r>
              <a:rPr sz="2400" spc="-80" dirty="0">
                <a:solidFill>
                  <a:prstClr val="black"/>
                </a:solidFill>
                <a:latin typeface="Calibri"/>
                <a:cs typeface="Calibri"/>
              </a:rPr>
              <a:t>A</a:t>
            </a:r>
            <a:r>
              <a:rPr sz="2400" spc="-15" dirty="0">
                <a:solidFill>
                  <a:prstClr val="black"/>
                </a:solidFill>
                <a:latin typeface="Calibri"/>
                <a:cs typeface="Calibri"/>
              </a:rPr>
              <a:t>t</a:t>
            </a:r>
            <a:r>
              <a:rPr sz="2400" spc="-25" dirty="0">
                <a:solidFill>
                  <a:prstClr val="black"/>
                </a:solidFill>
                <a:latin typeface="Calibri"/>
                <a:cs typeface="Calibri"/>
              </a:rPr>
              <a:t>m</a:t>
            </a:r>
            <a:r>
              <a:rPr sz="2400" spc="-5" dirty="0">
                <a:solidFill>
                  <a:prstClr val="black"/>
                </a:solidFill>
                <a:latin typeface="Calibri"/>
                <a:cs typeface="Calibri"/>
              </a:rPr>
              <a:t>os</a:t>
            </a:r>
            <a:r>
              <a:rPr sz="2400" dirty="0">
                <a:solidFill>
                  <a:prstClr val="black"/>
                </a:solidFill>
                <a:latin typeface="Calibri"/>
                <a:cs typeface="Calibri"/>
              </a:rPr>
              <a:t>ph</a:t>
            </a:r>
            <a:r>
              <a:rPr sz="2400" spc="-10" dirty="0">
                <a:solidFill>
                  <a:prstClr val="black"/>
                </a:solidFill>
                <a:latin typeface="Calibri"/>
                <a:cs typeface="Calibri"/>
              </a:rPr>
              <a:t>e</a:t>
            </a:r>
            <a:r>
              <a:rPr sz="2400" dirty="0">
                <a:solidFill>
                  <a:prstClr val="black"/>
                </a:solidFill>
                <a:latin typeface="Calibri"/>
                <a:cs typeface="Calibri"/>
              </a:rPr>
              <a:t>r</a:t>
            </a:r>
            <a:r>
              <a:rPr sz="2400" spc="-5" dirty="0">
                <a:solidFill>
                  <a:prstClr val="black"/>
                </a:solidFill>
                <a:latin typeface="Calibri"/>
                <a:cs typeface="Calibri"/>
              </a:rPr>
              <a:t>i</a:t>
            </a:r>
            <a:r>
              <a:rPr sz="2400" spc="-15" dirty="0">
                <a:solidFill>
                  <a:prstClr val="black"/>
                </a:solidFill>
                <a:latin typeface="Calibri"/>
                <a:cs typeface="Calibri"/>
              </a:rPr>
              <a:t>c</a:t>
            </a:r>
            <a:r>
              <a:rPr sz="2400" spc="-10" dirty="0">
                <a:solidFill>
                  <a:prstClr val="black"/>
                </a:solidFill>
                <a:latin typeface="Calibri"/>
                <a:cs typeface="Calibri"/>
              </a:rPr>
              <a:t> </a:t>
            </a:r>
            <a:r>
              <a:rPr sz="2400" spc="-5" dirty="0">
                <a:solidFill>
                  <a:prstClr val="black"/>
                </a:solidFill>
                <a:latin typeface="Calibri"/>
                <a:cs typeface="Calibri"/>
              </a:rPr>
              <a:t>S</a:t>
            </a:r>
            <a:r>
              <a:rPr sz="2400" spc="-20" dirty="0">
                <a:solidFill>
                  <a:prstClr val="black"/>
                </a:solidFill>
                <a:latin typeface="Calibri"/>
                <a:cs typeface="Calibri"/>
              </a:rPr>
              <a:t>c</a:t>
            </a:r>
            <a:r>
              <a:rPr sz="2400" spc="-5" dirty="0">
                <a:solidFill>
                  <a:prstClr val="black"/>
                </a:solidFill>
                <a:latin typeface="Calibri"/>
                <a:cs typeface="Calibri"/>
              </a:rPr>
              <a:t>i</a:t>
            </a:r>
            <a:r>
              <a:rPr sz="2400" spc="-10" dirty="0">
                <a:solidFill>
                  <a:prstClr val="black"/>
                </a:solidFill>
                <a:latin typeface="Calibri"/>
                <a:cs typeface="Calibri"/>
              </a:rPr>
              <a:t>e</a:t>
            </a:r>
            <a:r>
              <a:rPr sz="2400" dirty="0">
                <a:solidFill>
                  <a:prstClr val="black"/>
                </a:solidFill>
                <a:latin typeface="Calibri"/>
                <a:cs typeface="Calibri"/>
              </a:rPr>
              <a:t>n</a:t>
            </a:r>
            <a:r>
              <a:rPr sz="2400" spc="-20" dirty="0">
                <a:solidFill>
                  <a:prstClr val="black"/>
                </a:solidFill>
                <a:latin typeface="Calibri"/>
                <a:cs typeface="Calibri"/>
              </a:rPr>
              <a:t>c</a:t>
            </a:r>
            <a:r>
              <a:rPr sz="2400" spc="-15" dirty="0">
                <a:solidFill>
                  <a:prstClr val="black"/>
                </a:solidFill>
                <a:latin typeface="Calibri"/>
                <a:cs typeface="Calibri"/>
              </a:rPr>
              <a:t>e</a:t>
            </a:r>
            <a:r>
              <a:rPr sz="2400" dirty="0">
                <a:solidFill>
                  <a:prstClr val="black"/>
                </a:solidFill>
                <a:latin typeface="Calibri"/>
                <a:cs typeface="Calibri"/>
              </a:rPr>
              <a:t> p</a:t>
            </a:r>
            <a:r>
              <a:rPr sz="2400" spc="-50" dirty="0">
                <a:solidFill>
                  <a:prstClr val="black"/>
                </a:solidFill>
                <a:latin typeface="Calibri"/>
                <a:cs typeface="Calibri"/>
              </a:rPr>
              <a:t>r</a:t>
            </a:r>
            <a:r>
              <a:rPr sz="2400" spc="-5" dirty="0">
                <a:solidFill>
                  <a:prstClr val="black"/>
                </a:solidFill>
                <a:latin typeface="Calibri"/>
                <a:cs typeface="Calibri"/>
              </a:rPr>
              <a:t>o</a:t>
            </a:r>
            <a:r>
              <a:rPr sz="2400" spc="-20" dirty="0">
                <a:solidFill>
                  <a:prstClr val="black"/>
                </a:solidFill>
                <a:latin typeface="Calibri"/>
                <a:cs typeface="Calibri"/>
              </a:rPr>
              <a:t>g</a:t>
            </a:r>
            <a:r>
              <a:rPr sz="2400" spc="-60" dirty="0">
                <a:solidFill>
                  <a:prstClr val="black"/>
                </a:solidFill>
                <a:latin typeface="Calibri"/>
                <a:cs typeface="Calibri"/>
              </a:rPr>
              <a:t>r</a:t>
            </a:r>
            <a:r>
              <a:rPr sz="2400" dirty="0">
                <a:solidFill>
                  <a:prstClr val="black"/>
                </a:solidFill>
                <a:latin typeface="Calibri"/>
                <a:cs typeface="Calibri"/>
              </a:rPr>
              <a:t>a</a:t>
            </a:r>
            <a:r>
              <a:rPr sz="2400" spc="-25" dirty="0">
                <a:solidFill>
                  <a:prstClr val="black"/>
                </a:solidFill>
                <a:latin typeface="Calibri"/>
                <a:cs typeface="Calibri"/>
              </a:rPr>
              <a:t>m</a:t>
            </a:r>
            <a:r>
              <a:rPr sz="2400" dirty="0">
                <a:solidFill>
                  <a:prstClr val="black"/>
                </a:solidFill>
                <a:latin typeface="Calibri"/>
                <a:cs typeface="Calibri"/>
              </a:rPr>
              <a:t>s</a:t>
            </a:r>
            <a:r>
              <a:rPr sz="2400" spc="-10" dirty="0">
                <a:solidFill>
                  <a:prstClr val="black"/>
                </a:solidFill>
                <a:latin typeface="Calibri"/>
                <a:cs typeface="Calibri"/>
              </a:rPr>
              <a:t> </a:t>
            </a:r>
            <a:r>
              <a:rPr sz="2400" spc="-5" dirty="0">
                <a:solidFill>
                  <a:prstClr val="black"/>
                </a:solidFill>
                <a:latin typeface="Calibri"/>
                <a:cs typeface="Calibri"/>
              </a:rPr>
              <a:t>i</a:t>
            </a:r>
            <a:r>
              <a:rPr sz="2400" dirty="0">
                <a:solidFill>
                  <a:prstClr val="black"/>
                </a:solidFill>
                <a:latin typeface="Calibri"/>
                <a:cs typeface="Calibri"/>
              </a:rPr>
              <a:t>n</a:t>
            </a:r>
            <a:r>
              <a:rPr sz="2400" spc="-5" dirty="0">
                <a:solidFill>
                  <a:prstClr val="black"/>
                </a:solidFill>
                <a:latin typeface="Calibri"/>
                <a:cs typeface="Calibri"/>
              </a:rPr>
              <a:t> </a:t>
            </a:r>
            <a:r>
              <a:rPr sz="2400" spc="-15" dirty="0">
                <a:solidFill>
                  <a:prstClr val="black"/>
                </a:solidFill>
                <a:latin typeface="Calibri"/>
                <a:cs typeface="Calibri"/>
              </a:rPr>
              <a:t>t</a:t>
            </a:r>
            <a:r>
              <a:rPr sz="2400" dirty="0">
                <a:solidFill>
                  <a:prstClr val="black"/>
                </a:solidFill>
                <a:latin typeface="Calibri"/>
                <a:cs typeface="Calibri"/>
              </a:rPr>
              <a:t>h</a:t>
            </a:r>
            <a:r>
              <a:rPr sz="2400" spc="-15" dirty="0">
                <a:solidFill>
                  <a:prstClr val="black"/>
                </a:solidFill>
                <a:latin typeface="Calibri"/>
                <a:cs typeface="Calibri"/>
              </a:rPr>
              <a:t>e</a:t>
            </a:r>
            <a:r>
              <a:rPr sz="2400" dirty="0">
                <a:solidFill>
                  <a:prstClr val="black"/>
                </a:solidFill>
                <a:latin typeface="Calibri"/>
                <a:cs typeface="Calibri"/>
              </a:rPr>
              <a:t>	</a:t>
            </a:r>
            <a:r>
              <a:rPr sz="2400" spc="-65" dirty="0">
                <a:solidFill>
                  <a:prstClr val="black"/>
                </a:solidFill>
                <a:latin typeface="Calibri"/>
                <a:cs typeface="Calibri"/>
              </a:rPr>
              <a:t>U</a:t>
            </a:r>
            <a:r>
              <a:rPr sz="2400" dirty="0">
                <a:solidFill>
                  <a:prstClr val="black"/>
                </a:solidFill>
                <a:latin typeface="Calibri"/>
                <a:cs typeface="Calibri"/>
              </a:rPr>
              <a:t>.</a:t>
            </a:r>
            <a:r>
              <a:rPr sz="2400" spc="-15" dirty="0">
                <a:solidFill>
                  <a:prstClr val="black"/>
                </a:solidFill>
                <a:latin typeface="Calibri"/>
                <a:cs typeface="Calibri"/>
              </a:rPr>
              <a:t> </a:t>
            </a:r>
            <a:r>
              <a:rPr sz="2400" spc="-5" dirty="0">
                <a:solidFill>
                  <a:prstClr val="black"/>
                </a:solidFill>
                <a:latin typeface="Calibri"/>
                <a:cs typeface="Calibri"/>
              </a:rPr>
              <a:t>S</a:t>
            </a:r>
            <a:r>
              <a:rPr sz="2400" dirty="0">
                <a:solidFill>
                  <a:prstClr val="black"/>
                </a:solidFill>
                <a:latin typeface="Calibri"/>
                <a:cs typeface="Calibri"/>
              </a:rPr>
              <a:t>. u</a:t>
            </a:r>
            <a:r>
              <a:rPr sz="2400" spc="-5" dirty="0">
                <a:solidFill>
                  <a:prstClr val="black"/>
                </a:solidFill>
                <a:latin typeface="Calibri"/>
                <a:cs typeface="Calibri"/>
              </a:rPr>
              <a:t>s</a:t>
            </a:r>
            <a:r>
              <a:rPr sz="2400" spc="-15" dirty="0">
                <a:solidFill>
                  <a:prstClr val="black"/>
                </a:solidFill>
                <a:latin typeface="Calibri"/>
                <a:cs typeface="Calibri"/>
              </a:rPr>
              <a:t>e</a:t>
            </a:r>
            <a:r>
              <a:rPr sz="2400" dirty="0">
                <a:solidFill>
                  <a:prstClr val="black"/>
                </a:solidFill>
                <a:latin typeface="Calibri"/>
                <a:cs typeface="Calibri"/>
              </a:rPr>
              <a:t> d</a:t>
            </a:r>
            <a:r>
              <a:rPr sz="2400" spc="-25" dirty="0">
                <a:solidFill>
                  <a:prstClr val="black"/>
                </a:solidFill>
                <a:latin typeface="Calibri"/>
                <a:cs typeface="Calibri"/>
              </a:rPr>
              <a:t>a</a:t>
            </a:r>
            <a:r>
              <a:rPr sz="2400" spc="-45" dirty="0">
                <a:solidFill>
                  <a:prstClr val="black"/>
                </a:solidFill>
                <a:latin typeface="Calibri"/>
                <a:cs typeface="Calibri"/>
              </a:rPr>
              <a:t>t</a:t>
            </a:r>
            <a:r>
              <a:rPr sz="2400" dirty="0">
                <a:solidFill>
                  <a:prstClr val="black"/>
                </a:solidFill>
                <a:latin typeface="Calibri"/>
                <a:cs typeface="Calibri"/>
              </a:rPr>
              <a:t>a</a:t>
            </a:r>
            <a:r>
              <a:rPr sz="2400" spc="-5" dirty="0">
                <a:solidFill>
                  <a:prstClr val="black"/>
                </a:solidFill>
                <a:latin typeface="Calibri"/>
                <a:cs typeface="Calibri"/>
              </a:rPr>
              <a:t> </a:t>
            </a:r>
            <a:r>
              <a:rPr sz="2400" dirty="0">
                <a:solidFill>
                  <a:prstClr val="black"/>
                </a:solidFill>
                <a:latin typeface="Calibri"/>
                <a:cs typeface="Calibri"/>
              </a:rPr>
              <a:t>and</a:t>
            </a:r>
            <a:r>
              <a:rPr sz="2400" spc="-5" dirty="0">
                <a:solidFill>
                  <a:prstClr val="black"/>
                </a:solidFill>
                <a:latin typeface="Calibri"/>
                <a:cs typeface="Calibri"/>
              </a:rPr>
              <a:t> so</a:t>
            </a:r>
            <a:r>
              <a:rPr sz="2400" dirty="0">
                <a:solidFill>
                  <a:prstClr val="black"/>
                </a:solidFill>
                <a:latin typeface="Calibri"/>
                <a:cs typeface="Calibri"/>
              </a:rPr>
              <a:t>f</a:t>
            </a:r>
            <a:r>
              <a:rPr sz="2400" spc="-15" dirty="0">
                <a:solidFill>
                  <a:prstClr val="black"/>
                </a:solidFill>
                <a:latin typeface="Calibri"/>
                <a:cs typeface="Calibri"/>
              </a:rPr>
              <a:t>t</a:t>
            </a:r>
            <a:r>
              <a:rPr sz="2400" spc="-55" dirty="0">
                <a:solidFill>
                  <a:prstClr val="black"/>
                </a:solidFill>
                <a:latin typeface="Calibri"/>
                <a:cs typeface="Calibri"/>
              </a:rPr>
              <a:t>w</a:t>
            </a:r>
            <a:r>
              <a:rPr sz="2400" dirty="0">
                <a:solidFill>
                  <a:prstClr val="black"/>
                </a:solidFill>
                <a:latin typeface="Calibri"/>
                <a:cs typeface="Calibri"/>
              </a:rPr>
              <a:t>a</a:t>
            </a:r>
            <a:r>
              <a:rPr sz="2400" spc="-45" dirty="0">
                <a:solidFill>
                  <a:prstClr val="black"/>
                </a:solidFill>
                <a:latin typeface="Calibri"/>
                <a:cs typeface="Calibri"/>
              </a:rPr>
              <a:t>r</a:t>
            </a:r>
            <a:r>
              <a:rPr sz="2400" spc="-15" dirty="0">
                <a:solidFill>
                  <a:prstClr val="black"/>
                </a:solidFill>
                <a:latin typeface="Calibri"/>
                <a:cs typeface="Calibri"/>
              </a:rPr>
              <a:t>e</a:t>
            </a:r>
            <a:r>
              <a:rPr sz="2400" dirty="0">
                <a:solidFill>
                  <a:prstClr val="black"/>
                </a:solidFill>
                <a:latin typeface="Calibri"/>
                <a:cs typeface="Calibri"/>
              </a:rPr>
              <a:t> f</a:t>
            </a:r>
            <a:r>
              <a:rPr sz="2400" spc="-50" dirty="0">
                <a:solidFill>
                  <a:prstClr val="black"/>
                </a:solidFill>
                <a:latin typeface="Calibri"/>
                <a:cs typeface="Calibri"/>
              </a:rPr>
              <a:t>r</a:t>
            </a:r>
            <a:r>
              <a:rPr sz="2400" spc="-5" dirty="0">
                <a:solidFill>
                  <a:prstClr val="black"/>
                </a:solidFill>
                <a:latin typeface="Calibri"/>
                <a:cs typeface="Calibri"/>
              </a:rPr>
              <a:t>o</a:t>
            </a:r>
            <a:r>
              <a:rPr sz="2400" spc="-20" dirty="0">
                <a:solidFill>
                  <a:prstClr val="black"/>
                </a:solidFill>
                <a:latin typeface="Calibri"/>
                <a:cs typeface="Calibri"/>
              </a:rPr>
              <a:t>m</a:t>
            </a:r>
            <a:r>
              <a:rPr sz="2400" spc="-10" dirty="0">
                <a:solidFill>
                  <a:prstClr val="black"/>
                </a:solidFill>
                <a:latin typeface="Calibri"/>
                <a:cs typeface="Calibri"/>
              </a:rPr>
              <a:t> </a:t>
            </a:r>
            <a:r>
              <a:rPr sz="2400" spc="-25" dirty="0">
                <a:solidFill>
                  <a:prstClr val="black"/>
                </a:solidFill>
                <a:latin typeface="Calibri"/>
                <a:cs typeface="Calibri"/>
              </a:rPr>
              <a:t>U</a:t>
            </a:r>
            <a:r>
              <a:rPr sz="2400" dirty="0">
                <a:solidFill>
                  <a:prstClr val="black"/>
                </a:solidFill>
                <a:latin typeface="Calibri"/>
                <a:cs typeface="Calibri"/>
              </a:rPr>
              <a:t>n</a:t>
            </a:r>
            <a:r>
              <a:rPr sz="2400" spc="-5" dirty="0">
                <a:solidFill>
                  <a:prstClr val="black"/>
                </a:solidFill>
                <a:latin typeface="Calibri"/>
                <a:cs typeface="Calibri"/>
              </a:rPr>
              <a:t>i</a:t>
            </a:r>
            <a:r>
              <a:rPr sz="2400" dirty="0">
                <a:solidFill>
                  <a:prstClr val="black"/>
                </a:solidFill>
                <a:latin typeface="Calibri"/>
                <a:cs typeface="Calibri"/>
              </a:rPr>
              <a:t>d</a:t>
            </a:r>
            <a:r>
              <a:rPr sz="2400" spc="-25" dirty="0">
                <a:solidFill>
                  <a:prstClr val="black"/>
                </a:solidFill>
                <a:latin typeface="Calibri"/>
                <a:cs typeface="Calibri"/>
              </a:rPr>
              <a:t>a</a:t>
            </a:r>
            <a:r>
              <a:rPr sz="2400" spc="-45" dirty="0">
                <a:solidFill>
                  <a:prstClr val="black"/>
                </a:solidFill>
                <a:latin typeface="Calibri"/>
                <a:cs typeface="Calibri"/>
              </a:rPr>
              <a:t>t</a:t>
            </a:r>
            <a:r>
              <a:rPr sz="2400" dirty="0">
                <a:solidFill>
                  <a:prstClr val="black"/>
                </a:solidFill>
                <a:latin typeface="Calibri"/>
                <a:cs typeface="Calibri"/>
              </a:rPr>
              <a:t>a.</a:t>
            </a:r>
            <a:r>
              <a:rPr sz="2400" spc="-15" dirty="0">
                <a:solidFill>
                  <a:prstClr val="black"/>
                </a:solidFill>
                <a:latin typeface="Calibri"/>
                <a:cs typeface="Calibri"/>
              </a:rPr>
              <a:t> I</a:t>
            </a:r>
            <a:r>
              <a:rPr sz="2400" dirty="0">
                <a:solidFill>
                  <a:prstClr val="black"/>
                </a:solidFill>
                <a:latin typeface="Calibri"/>
                <a:cs typeface="Calibri"/>
              </a:rPr>
              <a:t>n </a:t>
            </a:r>
            <a:r>
              <a:rPr sz="2400" spc="-5" dirty="0">
                <a:solidFill>
                  <a:prstClr val="black"/>
                </a:solidFill>
                <a:latin typeface="Calibri"/>
                <a:cs typeface="Calibri"/>
              </a:rPr>
              <a:t>so</a:t>
            </a:r>
            <a:r>
              <a:rPr sz="2400" spc="-25" dirty="0">
                <a:solidFill>
                  <a:prstClr val="black"/>
                </a:solidFill>
                <a:latin typeface="Calibri"/>
                <a:cs typeface="Calibri"/>
              </a:rPr>
              <a:t>m</a:t>
            </a:r>
            <a:r>
              <a:rPr sz="2400" spc="-15" dirty="0">
                <a:solidFill>
                  <a:prstClr val="black"/>
                </a:solidFill>
                <a:latin typeface="Calibri"/>
                <a:cs typeface="Calibri"/>
              </a:rPr>
              <a:t>e</a:t>
            </a:r>
            <a:r>
              <a:rPr sz="2400" dirty="0">
                <a:solidFill>
                  <a:prstClr val="black"/>
                </a:solidFill>
                <a:latin typeface="Calibri"/>
                <a:cs typeface="Calibri"/>
              </a:rPr>
              <a:t> p</a:t>
            </a:r>
            <a:r>
              <a:rPr sz="2400" spc="-50" dirty="0">
                <a:solidFill>
                  <a:prstClr val="black"/>
                </a:solidFill>
                <a:latin typeface="Calibri"/>
                <a:cs typeface="Calibri"/>
              </a:rPr>
              <a:t>r</a:t>
            </a:r>
            <a:r>
              <a:rPr sz="2400" spc="-5" dirty="0">
                <a:solidFill>
                  <a:prstClr val="black"/>
                </a:solidFill>
                <a:latin typeface="Calibri"/>
                <a:cs typeface="Calibri"/>
              </a:rPr>
              <a:t>o</a:t>
            </a:r>
            <a:r>
              <a:rPr sz="2400" spc="-20" dirty="0">
                <a:solidFill>
                  <a:prstClr val="black"/>
                </a:solidFill>
                <a:latin typeface="Calibri"/>
                <a:cs typeface="Calibri"/>
              </a:rPr>
              <a:t>g</a:t>
            </a:r>
            <a:r>
              <a:rPr sz="2400" spc="-60" dirty="0">
                <a:solidFill>
                  <a:prstClr val="black"/>
                </a:solidFill>
                <a:latin typeface="Calibri"/>
                <a:cs typeface="Calibri"/>
              </a:rPr>
              <a:t>r</a:t>
            </a:r>
            <a:r>
              <a:rPr sz="2400" dirty="0">
                <a:solidFill>
                  <a:prstClr val="black"/>
                </a:solidFill>
                <a:latin typeface="Calibri"/>
                <a:cs typeface="Calibri"/>
              </a:rPr>
              <a:t>a</a:t>
            </a:r>
            <a:r>
              <a:rPr sz="2400" spc="-25" dirty="0">
                <a:solidFill>
                  <a:prstClr val="black"/>
                </a:solidFill>
                <a:latin typeface="Calibri"/>
                <a:cs typeface="Calibri"/>
              </a:rPr>
              <a:t>m</a:t>
            </a:r>
            <a:r>
              <a:rPr sz="2400" spc="-5" dirty="0">
                <a:solidFill>
                  <a:prstClr val="black"/>
                </a:solidFill>
                <a:latin typeface="Calibri"/>
                <a:cs typeface="Calibri"/>
              </a:rPr>
              <a:t>s</a:t>
            </a:r>
            <a:r>
              <a:rPr sz="2400" spc="-10" dirty="0">
                <a:solidFill>
                  <a:prstClr val="black"/>
                </a:solidFill>
                <a:latin typeface="Calibri"/>
                <a:cs typeface="Calibri"/>
              </a:rPr>
              <a:t>,</a:t>
            </a:r>
            <a:r>
              <a:rPr sz="2400" spc="-5" dirty="0">
                <a:solidFill>
                  <a:prstClr val="black"/>
                </a:solidFill>
                <a:latin typeface="Calibri"/>
                <a:cs typeface="Calibri"/>
              </a:rPr>
              <a:t> </a:t>
            </a:r>
            <a:r>
              <a:rPr sz="2400" spc="-15" dirty="0">
                <a:solidFill>
                  <a:prstClr val="black"/>
                </a:solidFill>
                <a:latin typeface="Calibri"/>
                <a:cs typeface="Calibri"/>
              </a:rPr>
              <a:t>t</a:t>
            </a:r>
            <a:r>
              <a:rPr sz="2400" dirty="0">
                <a:solidFill>
                  <a:prstClr val="black"/>
                </a:solidFill>
                <a:latin typeface="Calibri"/>
                <a:cs typeface="Calibri"/>
              </a:rPr>
              <a:t>h</a:t>
            </a:r>
            <a:r>
              <a:rPr sz="2400" spc="-15" dirty="0">
                <a:solidFill>
                  <a:prstClr val="black"/>
                </a:solidFill>
                <a:latin typeface="Calibri"/>
                <a:cs typeface="Calibri"/>
              </a:rPr>
              <a:t>e</a:t>
            </a:r>
            <a:r>
              <a:rPr sz="2400" dirty="0">
                <a:solidFill>
                  <a:prstClr val="black"/>
                </a:solidFill>
                <a:latin typeface="Calibri"/>
                <a:cs typeface="Calibri"/>
              </a:rPr>
              <a:t> u</a:t>
            </a:r>
            <a:r>
              <a:rPr sz="2400" spc="-5" dirty="0">
                <a:solidFill>
                  <a:prstClr val="black"/>
                </a:solidFill>
                <a:latin typeface="Calibri"/>
                <a:cs typeface="Calibri"/>
              </a:rPr>
              <a:t>s</a:t>
            </a:r>
            <a:r>
              <a:rPr sz="2400" spc="-15" dirty="0">
                <a:solidFill>
                  <a:prstClr val="black"/>
                </a:solidFill>
                <a:latin typeface="Calibri"/>
                <a:cs typeface="Calibri"/>
              </a:rPr>
              <a:t>e</a:t>
            </a:r>
            <a:r>
              <a:rPr sz="2400" dirty="0">
                <a:solidFill>
                  <a:prstClr val="black"/>
                </a:solidFill>
                <a:latin typeface="Calibri"/>
                <a:cs typeface="Calibri"/>
              </a:rPr>
              <a:t> </a:t>
            </a:r>
            <a:r>
              <a:rPr sz="2400" spc="-5" dirty="0">
                <a:solidFill>
                  <a:prstClr val="black"/>
                </a:solidFill>
                <a:latin typeface="Calibri"/>
                <a:cs typeface="Calibri"/>
              </a:rPr>
              <a:t>i</a:t>
            </a:r>
            <a:r>
              <a:rPr sz="2400" dirty="0">
                <a:solidFill>
                  <a:prstClr val="black"/>
                </a:solidFill>
                <a:latin typeface="Calibri"/>
                <a:cs typeface="Calibri"/>
              </a:rPr>
              <a:t>s</a:t>
            </a:r>
            <a:r>
              <a:rPr sz="2400" spc="-10" dirty="0">
                <a:solidFill>
                  <a:prstClr val="black"/>
                </a:solidFill>
                <a:latin typeface="Calibri"/>
                <a:cs typeface="Calibri"/>
              </a:rPr>
              <a:t> </a:t>
            </a:r>
            <a:r>
              <a:rPr sz="2400" spc="-15" dirty="0">
                <a:solidFill>
                  <a:prstClr val="black"/>
                </a:solidFill>
                <a:latin typeface="Calibri"/>
                <a:cs typeface="Calibri"/>
              </a:rPr>
              <a:t>o</a:t>
            </a:r>
            <a:r>
              <a:rPr sz="2400" spc="-35" dirty="0">
                <a:solidFill>
                  <a:prstClr val="black"/>
                </a:solidFill>
                <a:latin typeface="Calibri"/>
                <a:cs typeface="Calibri"/>
              </a:rPr>
              <a:t>v</a:t>
            </a:r>
            <a:r>
              <a:rPr sz="2400" spc="-10" dirty="0">
                <a:solidFill>
                  <a:prstClr val="black"/>
                </a:solidFill>
                <a:latin typeface="Calibri"/>
                <a:cs typeface="Calibri"/>
              </a:rPr>
              <a:t>er</a:t>
            </a:r>
            <a:r>
              <a:rPr sz="2400" spc="-5" dirty="0">
                <a:solidFill>
                  <a:prstClr val="black"/>
                </a:solidFill>
                <a:latin typeface="Calibri"/>
                <a:cs typeface="Calibri"/>
              </a:rPr>
              <a:t> </a:t>
            </a:r>
            <a:r>
              <a:rPr sz="2400" spc="-20" dirty="0">
                <a:solidFill>
                  <a:prstClr val="black"/>
                </a:solidFill>
                <a:latin typeface="Calibri"/>
                <a:cs typeface="Calibri"/>
              </a:rPr>
              <a:t>90</a:t>
            </a:r>
            <a:r>
              <a:rPr sz="2400" spc="-25" dirty="0">
                <a:solidFill>
                  <a:prstClr val="black"/>
                </a:solidFill>
                <a:latin typeface="Calibri"/>
                <a:cs typeface="Calibri"/>
              </a:rPr>
              <a:t>%</a:t>
            </a:r>
            <a:r>
              <a:rPr sz="2400" dirty="0">
                <a:solidFill>
                  <a:prstClr val="black"/>
                </a:solidFill>
                <a:latin typeface="Calibri"/>
                <a:cs typeface="Calibri"/>
              </a:rPr>
              <a:t>.</a:t>
            </a:r>
            <a:endParaRPr sz="2400">
              <a:solidFill>
                <a:prstClr val="black"/>
              </a:solidFill>
              <a:latin typeface="Calibri"/>
              <a:cs typeface="Calibri"/>
            </a:endParaRPr>
          </a:p>
          <a:p>
            <a:pPr marL="355600" marR="5080" indent="-342900">
              <a:lnSpc>
                <a:spcPct val="100099"/>
              </a:lnSpc>
              <a:spcBef>
                <a:spcPts val="580"/>
              </a:spcBef>
              <a:buFont typeface="Arial"/>
              <a:buChar char="•"/>
              <a:tabLst>
                <a:tab pos="355600" algn="l"/>
              </a:tabLst>
            </a:pPr>
            <a:r>
              <a:rPr sz="2400" dirty="0">
                <a:solidFill>
                  <a:prstClr val="black"/>
                </a:solidFill>
                <a:latin typeface="Calibri"/>
                <a:cs typeface="Calibri"/>
              </a:rPr>
              <a:t>&gt;</a:t>
            </a:r>
            <a:r>
              <a:rPr sz="2400" spc="-5" dirty="0">
                <a:solidFill>
                  <a:prstClr val="black"/>
                </a:solidFill>
                <a:latin typeface="Calibri"/>
                <a:cs typeface="Calibri"/>
              </a:rPr>
              <a:t> </a:t>
            </a:r>
            <a:r>
              <a:rPr sz="2400" spc="-20" dirty="0">
                <a:solidFill>
                  <a:prstClr val="black"/>
                </a:solidFill>
                <a:latin typeface="Calibri"/>
                <a:cs typeface="Calibri"/>
              </a:rPr>
              <a:t>100</a:t>
            </a:r>
            <a:r>
              <a:rPr sz="2400" spc="-10" dirty="0">
                <a:solidFill>
                  <a:prstClr val="black"/>
                </a:solidFill>
                <a:latin typeface="Calibri"/>
                <a:cs typeface="Calibri"/>
              </a:rPr>
              <a:t>,</a:t>
            </a:r>
            <a:r>
              <a:rPr sz="2400" spc="-20" dirty="0">
                <a:solidFill>
                  <a:prstClr val="black"/>
                </a:solidFill>
                <a:latin typeface="Calibri"/>
                <a:cs typeface="Calibri"/>
              </a:rPr>
              <a:t>00</a:t>
            </a:r>
            <a:r>
              <a:rPr sz="2400" spc="-15" dirty="0">
                <a:solidFill>
                  <a:prstClr val="black"/>
                </a:solidFill>
                <a:latin typeface="Calibri"/>
                <a:cs typeface="Calibri"/>
              </a:rPr>
              <a:t>0</a:t>
            </a:r>
            <a:r>
              <a:rPr sz="2400" spc="-10" dirty="0">
                <a:solidFill>
                  <a:prstClr val="black"/>
                </a:solidFill>
                <a:latin typeface="Calibri"/>
                <a:cs typeface="Calibri"/>
              </a:rPr>
              <a:t> </a:t>
            </a:r>
            <a:r>
              <a:rPr sz="2400" spc="-30" dirty="0">
                <a:solidFill>
                  <a:prstClr val="black"/>
                </a:solidFill>
                <a:latin typeface="Calibri"/>
                <a:cs typeface="Calibri"/>
              </a:rPr>
              <a:t>s</a:t>
            </a:r>
            <a:r>
              <a:rPr sz="2400" spc="-15" dirty="0">
                <a:solidFill>
                  <a:prstClr val="black"/>
                </a:solidFill>
                <a:latin typeface="Calibri"/>
                <a:cs typeface="Calibri"/>
              </a:rPr>
              <a:t>t</a:t>
            </a:r>
            <a:r>
              <a:rPr sz="2400" dirty="0">
                <a:solidFill>
                  <a:prstClr val="black"/>
                </a:solidFill>
                <a:latin typeface="Calibri"/>
                <a:cs typeface="Calibri"/>
              </a:rPr>
              <a:t>ud</a:t>
            </a:r>
            <a:r>
              <a:rPr sz="2400" spc="-10" dirty="0">
                <a:solidFill>
                  <a:prstClr val="black"/>
                </a:solidFill>
                <a:latin typeface="Calibri"/>
                <a:cs typeface="Calibri"/>
              </a:rPr>
              <a:t>e</a:t>
            </a:r>
            <a:r>
              <a:rPr sz="2400" spc="-20" dirty="0">
                <a:solidFill>
                  <a:prstClr val="black"/>
                </a:solidFill>
                <a:latin typeface="Calibri"/>
                <a:cs typeface="Calibri"/>
              </a:rPr>
              <a:t>n</a:t>
            </a:r>
            <a:r>
              <a:rPr sz="2400" spc="-15" dirty="0">
                <a:solidFill>
                  <a:prstClr val="black"/>
                </a:solidFill>
                <a:latin typeface="Calibri"/>
                <a:cs typeface="Calibri"/>
              </a:rPr>
              <a:t>t</a:t>
            </a:r>
            <a:r>
              <a:rPr sz="2400" dirty="0">
                <a:solidFill>
                  <a:prstClr val="black"/>
                </a:solidFill>
                <a:latin typeface="Calibri"/>
                <a:cs typeface="Calibri"/>
              </a:rPr>
              <a:t>s</a:t>
            </a:r>
            <a:r>
              <a:rPr sz="2400" spc="-10" dirty="0">
                <a:solidFill>
                  <a:prstClr val="black"/>
                </a:solidFill>
                <a:latin typeface="Calibri"/>
                <a:cs typeface="Calibri"/>
              </a:rPr>
              <a:t> </a:t>
            </a:r>
            <a:r>
              <a:rPr sz="2400" dirty="0">
                <a:solidFill>
                  <a:prstClr val="black"/>
                </a:solidFill>
                <a:latin typeface="Calibri"/>
                <a:cs typeface="Calibri"/>
              </a:rPr>
              <a:t>a</a:t>
            </a:r>
            <a:r>
              <a:rPr sz="2400" spc="-45" dirty="0">
                <a:solidFill>
                  <a:prstClr val="black"/>
                </a:solidFill>
                <a:latin typeface="Calibri"/>
                <a:cs typeface="Calibri"/>
              </a:rPr>
              <a:t>r</a:t>
            </a:r>
            <a:r>
              <a:rPr sz="2400" spc="-15" dirty="0">
                <a:solidFill>
                  <a:prstClr val="black"/>
                </a:solidFill>
                <a:latin typeface="Calibri"/>
                <a:cs typeface="Calibri"/>
              </a:rPr>
              <a:t>e</a:t>
            </a:r>
            <a:r>
              <a:rPr sz="2400" dirty="0">
                <a:solidFill>
                  <a:prstClr val="black"/>
                </a:solidFill>
                <a:latin typeface="Calibri"/>
                <a:cs typeface="Calibri"/>
              </a:rPr>
              <a:t> </a:t>
            </a:r>
            <a:r>
              <a:rPr sz="2400" spc="-50" dirty="0">
                <a:solidFill>
                  <a:prstClr val="black"/>
                </a:solidFill>
                <a:latin typeface="Calibri"/>
                <a:cs typeface="Calibri"/>
              </a:rPr>
              <a:t>e</a:t>
            </a:r>
            <a:r>
              <a:rPr sz="2400" spc="-20" dirty="0">
                <a:solidFill>
                  <a:prstClr val="black"/>
                </a:solidFill>
                <a:latin typeface="Calibri"/>
                <a:cs typeface="Calibri"/>
              </a:rPr>
              <a:t>x</a:t>
            </a:r>
            <a:r>
              <a:rPr sz="2400" dirty="0">
                <a:solidFill>
                  <a:prstClr val="black"/>
                </a:solidFill>
                <a:latin typeface="Calibri"/>
                <a:cs typeface="Calibri"/>
              </a:rPr>
              <a:t>p</a:t>
            </a:r>
            <a:r>
              <a:rPr sz="2400" spc="-5" dirty="0">
                <a:solidFill>
                  <a:prstClr val="black"/>
                </a:solidFill>
                <a:latin typeface="Calibri"/>
                <a:cs typeface="Calibri"/>
              </a:rPr>
              <a:t>os</a:t>
            </a:r>
            <a:r>
              <a:rPr sz="2400" spc="-10" dirty="0">
                <a:solidFill>
                  <a:prstClr val="black"/>
                </a:solidFill>
                <a:latin typeface="Calibri"/>
                <a:cs typeface="Calibri"/>
              </a:rPr>
              <a:t>e</a:t>
            </a:r>
            <a:r>
              <a:rPr sz="2400" dirty="0">
                <a:solidFill>
                  <a:prstClr val="black"/>
                </a:solidFill>
                <a:latin typeface="Calibri"/>
                <a:cs typeface="Calibri"/>
              </a:rPr>
              <a:t>d</a:t>
            </a:r>
            <a:r>
              <a:rPr sz="2400" spc="-5" dirty="0">
                <a:solidFill>
                  <a:prstClr val="black"/>
                </a:solidFill>
                <a:latin typeface="Calibri"/>
                <a:cs typeface="Calibri"/>
              </a:rPr>
              <a:t> </a:t>
            </a:r>
            <a:r>
              <a:rPr sz="2400" spc="-10" dirty="0">
                <a:solidFill>
                  <a:prstClr val="black"/>
                </a:solidFill>
                <a:latin typeface="Calibri"/>
                <a:cs typeface="Calibri"/>
              </a:rPr>
              <a:t>e</a:t>
            </a:r>
            <a:r>
              <a:rPr sz="2400" dirty="0">
                <a:solidFill>
                  <a:prstClr val="black"/>
                </a:solidFill>
                <a:latin typeface="Calibri"/>
                <a:cs typeface="Calibri"/>
              </a:rPr>
              <a:t>a</a:t>
            </a:r>
            <a:r>
              <a:rPr sz="2400" spc="-20" dirty="0">
                <a:solidFill>
                  <a:prstClr val="black"/>
                </a:solidFill>
                <a:latin typeface="Calibri"/>
                <a:cs typeface="Calibri"/>
              </a:rPr>
              <a:t>c</a:t>
            </a:r>
            <a:r>
              <a:rPr sz="2400" dirty="0">
                <a:solidFill>
                  <a:prstClr val="black"/>
                </a:solidFill>
                <a:latin typeface="Calibri"/>
                <a:cs typeface="Calibri"/>
              </a:rPr>
              <a:t>h</a:t>
            </a:r>
            <a:r>
              <a:rPr sz="2400" spc="-5" dirty="0">
                <a:solidFill>
                  <a:prstClr val="black"/>
                </a:solidFill>
                <a:latin typeface="Calibri"/>
                <a:cs typeface="Calibri"/>
              </a:rPr>
              <a:t> </a:t>
            </a:r>
            <a:r>
              <a:rPr sz="2400" spc="-45" dirty="0">
                <a:solidFill>
                  <a:prstClr val="black"/>
                </a:solidFill>
                <a:latin typeface="Calibri"/>
                <a:cs typeface="Calibri"/>
              </a:rPr>
              <a:t>y</a:t>
            </a:r>
            <a:r>
              <a:rPr sz="2400" spc="-10" dirty="0">
                <a:solidFill>
                  <a:prstClr val="black"/>
                </a:solidFill>
                <a:latin typeface="Calibri"/>
                <a:cs typeface="Calibri"/>
              </a:rPr>
              <a:t>e</a:t>
            </a:r>
            <a:r>
              <a:rPr sz="2400" dirty="0">
                <a:solidFill>
                  <a:prstClr val="black"/>
                </a:solidFill>
                <a:latin typeface="Calibri"/>
                <a:cs typeface="Calibri"/>
              </a:rPr>
              <a:t>a</a:t>
            </a:r>
            <a:r>
              <a:rPr sz="2400" spc="-10" dirty="0">
                <a:solidFill>
                  <a:prstClr val="black"/>
                </a:solidFill>
                <a:latin typeface="Calibri"/>
                <a:cs typeface="Calibri"/>
              </a:rPr>
              <a:t>r</a:t>
            </a:r>
            <a:r>
              <a:rPr sz="2400" spc="-5" dirty="0">
                <a:solidFill>
                  <a:prstClr val="black"/>
                </a:solidFill>
                <a:latin typeface="Calibri"/>
                <a:cs typeface="Calibri"/>
              </a:rPr>
              <a:t> </a:t>
            </a:r>
            <a:r>
              <a:rPr sz="2400" spc="-40" dirty="0">
                <a:solidFill>
                  <a:prstClr val="black"/>
                </a:solidFill>
                <a:latin typeface="Calibri"/>
                <a:cs typeface="Calibri"/>
              </a:rPr>
              <a:t>t</a:t>
            </a:r>
            <a:r>
              <a:rPr sz="2400" dirty="0">
                <a:solidFill>
                  <a:prstClr val="black"/>
                </a:solidFill>
                <a:latin typeface="Calibri"/>
                <a:cs typeface="Calibri"/>
              </a:rPr>
              <a:t>o p</a:t>
            </a:r>
            <a:r>
              <a:rPr sz="2400" spc="-40" dirty="0">
                <a:solidFill>
                  <a:prstClr val="black"/>
                </a:solidFill>
                <a:latin typeface="Calibri"/>
                <a:cs typeface="Calibri"/>
              </a:rPr>
              <a:t>r</a:t>
            </a:r>
            <a:r>
              <a:rPr sz="2400" spc="-5" dirty="0">
                <a:solidFill>
                  <a:prstClr val="black"/>
                </a:solidFill>
                <a:latin typeface="Calibri"/>
                <a:cs typeface="Calibri"/>
              </a:rPr>
              <a:t>o</a:t>
            </a:r>
            <a:r>
              <a:rPr sz="2400" dirty="0">
                <a:solidFill>
                  <a:prstClr val="black"/>
                </a:solidFill>
                <a:latin typeface="Calibri"/>
                <a:cs typeface="Calibri"/>
              </a:rPr>
              <a:t>du</a:t>
            </a:r>
            <a:r>
              <a:rPr sz="2400" spc="-5" dirty="0">
                <a:solidFill>
                  <a:prstClr val="black"/>
                </a:solidFill>
                <a:latin typeface="Calibri"/>
                <a:cs typeface="Calibri"/>
              </a:rPr>
              <a:t>c</a:t>
            </a:r>
            <a:r>
              <a:rPr sz="2400" spc="-15" dirty="0">
                <a:solidFill>
                  <a:prstClr val="black"/>
                </a:solidFill>
                <a:latin typeface="Calibri"/>
                <a:cs typeface="Calibri"/>
              </a:rPr>
              <a:t>t</a:t>
            </a:r>
            <a:r>
              <a:rPr sz="2400" dirty="0">
                <a:solidFill>
                  <a:prstClr val="black"/>
                </a:solidFill>
                <a:latin typeface="Calibri"/>
                <a:cs typeface="Calibri"/>
              </a:rPr>
              <a:t>s</a:t>
            </a:r>
            <a:r>
              <a:rPr sz="2400" spc="-5" dirty="0">
                <a:solidFill>
                  <a:prstClr val="black"/>
                </a:solidFill>
                <a:latin typeface="Calibri"/>
                <a:cs typeface="Calibri"/>
              </a:rPr>
              <a:t> </a:t>
            </a:r>
            <a:r>
              <a:rPr sz="2400" spc="-40" dirty="0">
                <a:solidFill>
                  <a:prstClr val="black"/>
                </a:solidFill>
                <a:latin typeface="Calibri"/>
                <a:cs typeface="Calibri"/>
              </a:rPr>
              <a:t>g</a:t>
            </a:r>
            <a:r>
              <a:rPr sz="2400" spc="-10" dirty="0">
                <a:solidFill>
                  <a:prstClr val="black"/>
                </a:solidFill>
                <a:latin typeface="Calibri"/>
                <a:cs typeface="Calibri"/>
              </a:rPr>
              <a:t>e</a:t>
            </a:r>
            <a:r>
              <a:rPr sz="2400" spc="-15" dirty="0">
                <a:solidFill>
                  <a:prstClr val="black"/>
                </a:solidFill>
                <a:latin typeface="Calibri"/>
                <a:cs typeface="Calibri"/>
              </a:rPr>
              <a:t>n</a:t>
            </a:r>
            <a:r>
              <a:rPr sz="2400" spc="-10" dirty="0">
                <a:solidFill>
                  <a:prstClr val="black"/>
                </a:solidFill>
                <a:latin typeface="Calibri"/>
                <a:cs typeface="Calibri"/>
              </a:rPr>
              <a:t>e</a:t>
            </a:r>
            <a:r>
              <a:rPr sz="2400" spc="-60" dirty="0">
                <a:solidFill>
                  <a:prstClr val="black"/>
                </a:solidFill>
                <a:latin typeface="Calibri"/>
                <a:cs typeface="Calibri"/>
              </a:rPr>
              <a:t>r</a:t>
            </a:r>
            <a:r>
              <a:rPr sz="2400" spc="-25" dirty="0">
                <a:solidFill>
                  <a:prstClr val="black"/>
                </a:solidFill>
                <a:latin typeface="Calibri"/>
                <a:cs typeface="Calibri"/>
              </a:rPr>
              <a:t>a</a:t>
            </a:r>
            <a:r>
              <a:rPr sz="2400" spc="-40" dirty="0">
                <a:solidFill>
                  <a:prstClr val="black"/>
                </a:solidFill>
                <a:latin typeface="Calibri"/>
                <a:cs typeface="Calibri"/>
              </a:rPr>
              <a:t>t</a:t>
            </a:r>
            <a:r>
              <a:rPr sz="2400" spc="-10" dirty="0">
                <a:solidFill>
                  <a:prstClr val="black"/>
                </a:solidFill>
                <a:latin typeface="Calibri"/>
                <a:cs typeface="Calibri"/>
              </a:rPr>
              <a:t>e</a:t>
            </a:r>
            <a:r>
              <a:rPr sz="2400" dirty="0">
                <a:solidFill>
                  <a:prstClr val="black"/>
                </a:solidFill>
                <a:latin typeface="Calibri"/>
                <a:cs typeface="Calibri"/>
              </a:rPr>
              <a:t>d</a:t>
            </a:r>
            <a:r>
              <a:rPr sz="2400" spc="-5" dirty="0">
                <a:solidFill>
                  <a:prstClr val="black"/>
                </a:solidFill>
                <a:latin typeface="Calibri"/>
                <a:cs typeface="Calibri"/>
              </a:rPr>
              <a:t> </a:t>
            </a:r>
            <a:r>
              <a:rPr sz="2400" dirty="0">
                <a:solidFill>
                  <a:prstClr val="black"/>
                </a:solidFill>
                <a:latin typeface="Calibri"/>
                <a:cs typeface="Calibri"/>
              </a:rPr>
              <a:t>u</a:t>
            </a:r>
            <a:r>
              <a:rPr sz="2400" spc="-5" dirty="0">
                <a:solidFill>
                  <a:prstClr val="black"/>
                </a:solidFill>
                <a:latin typeface="Calibri"/>
                <a:cs typeface="Calibri"/>
              </a:rPr>
              <a:t>si</a:t>
            </a:r>
            <a:r>
              <a:rPr sz="2400" dirty="0">
                <a:solidFill>
                  <a:prstClr val="black"/>
                </a:solidFill>
                <a:latin typeface="Calibri"/>
                <a:cs typeface="Calibri"/>
              </a:rPr>
              <a:t>ng</a:t>
            </a:r>
            <a:r>
              <a:rPr sz="2400" spc="-10" dirty="0">
                <a:solidFill>
                  <a:prstClr val="black"/>
                </a:solidFill>
                <a:latin typeface="Calibri"/>
                <a:cs typeface="Calibri"/>
              </a:rPr>
              <a:t> </a:t>
            </a:r>
            <a:r>
              <a:rPr sz="2400" spc="-25" dirty="0">
                <a:solidFill>
                  <a:prstClr val="black"/>
                </a:solidFill>
                <a:latin typeface="Calibri"/>
                <a:cs typeface="Calibri"/>
              </a:rPr>
              <a:t>U</a:t>
            </a:r>
            <a:r>
              <a:rPr sz="2400" dirty="0">
                <a:solidFill>
                  <a:prstClr val="black"/>
                </a:solidFill>
                <a:latin typeface="Calibri"/>
                <a:cs typeface="Calibri"/>
              </a:rPr>
              <a:t>n</a:t>
            </a:r>
            <a:r>
              <a:rPr sz="2400" spc="-5" dirty="0">
                <a:solidFill>
                  <a:prstClr val="black"/>
                </a:solidFill>
                <a:latin typeface="Calibri"/>
                <a:cs typeface="Calibri"/>
              </a:rPr>
              <a:t>i</a:t>
            </a:r>
            <a:r>
              <a:rPr sz="2400" dirty="0">
                <a:solidFill>
                  <a:prstClr val="black"/>
                </a:solidFill>
                <a:latin typeface="Calibri"/>
                <a:cs typeface="Calibri"/>
              </a:rPr>
              <a:t>d</a:t>
            </a:r>
            <a:r>
              <a:rPr sz="2400" spc="-25" dirty="0">
                <a:solidFill>
                  <a:prstClr val="black"/>
                </a:solidFill>
                <a:latin typeface="Calibri"/>
                <a:cs typeface="Calibri"/>
              </a:rPr>
              <a:t>a</a:t>
            </a:r>
            <a:r>
              <a:rPr sz="2400" spc="-45" dirty="0">
                <a:solidFill>
                  <a:prstClr val="black"/>
                </a:solidFill>
                <a:latin typeface="Calibri"/>
                <a:cs typeface="Calibri"/>
              </a:rPr>
              <a:t>t</a:t>
            </a:r>
            <a:r>
              <a:rPr sz="2400" dirty="0">
                <a:solidFill>
                  <a:prstClr val="black"/>
                </a:solidFill>
                <a:latin typeface="Calibri"/>
                <a:cs typeface="Calibri"/>
              </a:rPr>
              <a:t>a</a:t>
            </a:r>
            <a:r>
              <a:rPr sz="2400" spc="-5" dirty="0">
                <a:solidFill>
                  <a:prstClr val="black"/>
                </a:solidFill>
                <a:latin typeface="Calibri"/>
                <a:cs typeface="Calibri"/>
              </a:rPr>
              <a:t> </a:t>
            </a:r>
            <a:r>
              <a:rPr sz="2400" dirty="0">
                <a:solidFill>
                  <a:prstClr val="black"/>
                </a:solidFill>
                <a:latin typeface="Calibri"/>
                <a:cs typeface="Calibri"/>
              </a:rPr>
              <a:t>d</a:t>
            </a:r>
            <a:r>
              <a:rPr sz="2400" spc="-25" dirty="0">
                <a:solidFill>
                  <a:prstClr val="black"/>
                </a:solidFill>
                <a:latin typeface="Calibri"/>
                <a:cs typeface="Calibri"/>
              </a:rPr>
              <a:t>a</a:t>
            </a:r>
            <a:r>
              <a:rPr sz="2400" spc="-45" dirty="0">
                <a:solidFill>
                  <a:prstClr val="black"/>
                </a:solidFill>
                <a:latin typeface="Calibri"/>
                <a:cs typeface="Calibri"/>
              </a:rPr>
              <a:t>t</a:t>
            </a:r>
            <a:r>
              <a:rPr sz="2400" dirty="0">
                <a:solidFill>
                  <a:prstClr val="black"/>
                </a:solidFill>
                <a:latin typeface="Calibri"/>
                <a:cs typeface="Calibri"/>
              </a:rPr>
              <a:t>a </a:t>
            </a:r>
            <a:r>
              <a:rPr sz="2400" spc="-55" dirty="0">
                <a:solidFill>
                  <a:prstClr val="black"/>
                </a:solidFill>
                <a:latin typeface="Calibri"/>
                <a:cs typeface="Calibri"/>
              </a:rPr>
              <a:t>s</a:t>
            </a:r>
            <a:r>
              <a:rPr sz="2400" spc="-35" dirty="0">
                <a:solidFill>
                  <a:prstClr val="black"/>
                </a:solidFill>
                <a:latin typeface="Calibri"/>
                <a:cs typeface="Calibri"/>
              </a:rPr>
              <a:t>y</a:t>
            </a:r>
            <a:r>
              <a:rPr sz="2400" spc="-30" dirty="0">
                <a:solidFill>
                  <a:prstClr val="black"/>
                </a:solidFill>
                <a:latin typeface="Calibri"/>
                <a:cs typeface="Calibri"/>
              </a:rPr>
              <a:t>s</a:t>
            </a:r>
            <a:r>
              <a:rPr sz="2400" spc="-40" dirty="0">
                <a:solidFill>
                  <a:prstClr val="black"/>
                </a:solidFill>
                <a:latin typeface="Calibri"/>
                <a:cs typeface="Calibri"/>
              </a:rPr>
              <a:t>t</a:t>
            </a:r>
            <a:r>
              <a:rPr sz="2400" spc="-10" dirty="0">
                <a:solidFill>
                  <a:prstClr val="black"/>
                </a:solidFill>
                <a:latin typeface="Calibri"/>
                <a:cs typeface="Calibri"/>
              </a:rPr>
              <a:t>e</a:t>
            </a:r>
            <a:r>
              <a:rPr sz="2400" spc="-30" dirty="0">
                <a:solidFill>
                  <a:prstClr val="black"/>
                </a:solidFill>
                <a:latin typeface="Calibri"/>
                <a:cs typeface="Calibri"/>
              </a:rPr>
              <a:t>m</a:t>
            </a:r>
            <a:r>
              <a:rPr sz="2400" dirty="0">
                <a:solidFill>
                  <a:prstClr val="black"/>
                </a:solidFill>
                <a:latin typeface="Calibri"/>
                <a:cs typeface="Calibri"/>
              </a:rPr>
              <a:t>s</a:t>
            </a:r>
            <a:r>
              <a:rPr sz="2400" spc="-10" dirty="0">
                <a:solidFill>
                  <a:prstClr val="black"/>
                </a:solidFill>
                <a:latin typeface="Calibri"/>
                <a:cs typeface="Calibri"/>
              </a:rPr>
              <a:t> </a:t>
            </a:r>
            <a:r>
              <a:rPr sz="2400" dirty="0">
                <a:solidFill>
                  <a:prstClr val="black"/>
                </a:solidFill>
                <a:latin typeface="Calibri"/>
                <a:cs typeface="Calibri"/>
              </a:rPr>
              <a:t>and</a:t>
            </a:r>
            <a:r>
              <a:rPr sz="2400" spc="-5" dirty="0">
                <a:solidFill>
                  <a:prstClr val="black"/>
                </a:solidFill>
                <a:latin typeface="Calibri"/>
                <a:cs typeface="Calibri"/>
              </a:rPr>
              <a:t> so</a:t>
            </a:r>
            <a:r>
              <a:rPr sz="2400" spc="5" dirty="0">
                <a:solidFill>
                  <a:prstClr val="black"/>
                </a:solidFill>
                <a:latin typeface="Calibri"/>
                <a:cs typeface="Calibri"/>
              </a:rPr>
              <a:t>f</a:t>
            </a:r>
            <a:r>
              <a:rPr sz="2400" spc="-15" dirty="0">
                <a:solidFill>
                  <a:prstClr val="black"/>
                </a:solidFill>
                <a:latin typeface="Calibri"/>
                <a:cs typeface="Calibri"/>
              </a:rPr>
              <a:t>t</a:t>
            </a:r>
            <a:r>
              <a:rPr sz="2400" spc="-50" dirty="0">
                <a:solidFill>
                  <a:prstClr val="black"/>
                </a:solidFill>
                <a:latin typeface="Calibri"/>
                <a:cs typeface="Calibri"/>
              </a:rPr>
              <a:t>w</a:t>
            </a:r>
            <a:r>
              <a:rPr sz="2400" dirty="0">
                <a:solidFill>
                  <a:prstClr val="black"/>
                </a:solidFill>
                <a:latin typeface="Calibri"/>
                <a:cs typeface="Calibri"/>
              </a:rPr>
              <a:t>a</a:t>
            </a:r>
            <a:r>
              <a:rPr sz="2400" spc="-45" dirty="0">
                <a:solidFill>
                  <a:prstClr val="black"/>
                </a:solidFill>
                <a:latin typeface="Calibri"/>
                <a:cs typeface="Calibri"/>
              </a:rPr>
              <a:t>r</a:t>
            </a:r>
            <a:r>
              <a:rPr sz="2400" spc="-10" dirty="0">
                <a:solidFill>
                  <a:prstClr val="black"/>
                </a:solidFill>
                <a:latin typeface="Calibri"/>
                <a:cs typeface="Calibri"/>
              </a:rPr>
              <a:t>e</a:t>
            </a:r>
            <a:r>
              <a:rPr sz="2400" dirty="0">
                <a:solidFill>
                  <a:prstClr val="black"/>
                </a:solidFill>
                <a:latin typeface="Calibri"/>
                <a:cs typeface="Calibri"/>
              </a:rPr>
              <a:t>.</a:t>
            </a:r>
            <a:endParaRPr sz="2400">
              <a:solidFill>
                <a:prstClr val="black"/>
              </a:solidFill>
              <a:latin typeface="Calibri"/>
              <a:cs typeface="Calibri"/>
            </a:endParaRPr>
          </a:p>
        </p:txBody>
      </p:sp>
      <p:sp>
        <p:nvSpPr>
          <p:cNvPr id="4" name="object 4"/>
          <p:cNvSpPr/>
          <p:nvPr/>
        </p:nvSpPr>
        <p:spPr>
          <a:xfrm>
            <a:off x="7617030" y="609601"/>
            <a:ext cx="2627472" cy="1970247"/>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7691967" y="4724400"/>
            <a:ext cx="2751667" cy="206586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7620000" y="4652138"/>
            <a:ext cx="2743200" cy="2057400"/>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7620000" y="2695941"/>
            <a:ext cx="2743200" cy="187605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97531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8854" y="7810"/>
            <a:ext cx="7948295" cy="677108"/>
          </a:xfrm>
          <a:prstGeom prst="rect">
            <a:avLst/>
          </a:prstGeom>
        </p:spPr>
        <p:txBody>
          <a:bodyPr vert="horz" wrap="square" lIns="0" tIns="0" rIns="0" bIns="0" rtlCol="0">
            <a:spAutoFit/>
          </a:bodyPr>
          <a:lstStyle/>
          <a:p>
            <a:pPr marL="12700"/>
            <a:r>
              <a:rPr sz="4400" b="1" spc="-30" dirty="0">
                <a:solidFill>
                  <a:srgbClr val="0070C0"/>
                </a:solidFill>
                <a:latin typeface="Calibri"/>
                <a:cs typeface="Calibri"/>
              </a:rPr>
              <a:t>A S</a:t>
            </a:r>
            <a:r>
              <a:rPr sz="4400" b="1" spc="-25" dirty="0">
                <a:solidFill>
                  <a:srgbClr val="0070C0"/>
                </a:solidFill>
                <a:latin typeface="Calibri"/>
                <a:cs typeface="Calibri"/>
              </a:rPr>
              <a:t>na</a:t>
            </a:r>
            <a:r>
              <a:rPr sz="4400" b="1" spc="-45" dirty="0">
                <a:solidFill>
                  <a:srgbClr val="0070C0"/>
                </a:solidFill>
                <a:latin typeface="Calibri"/>
                <a:cs typeface="Calibri"/>
              </a:rPr>
              <a:t>p</a:t>
            </a:r>
            <a:r>
              <a:rPr sz="4400" b="1" spc="-25" dirty="0">
                <a:solidFill>
                  <a:srgbClr val="0070C0"/>
                </a:solidFill>
                <a:latin typeface="Calibri"/>
                <a:cs typeface="Calibri"/>
              </a:rPr>
              <a:t>sh</a:t>
            </a:r>
            <a:r>
              <a:rPr sz="4400" b="1" spc="-30" dirty="0">
                <a:solidFill>
                  <a:srgbClr val="0070C0"/>
                </a:solidFill>
                <a:latin typeface="Calibri"/>
                <a:cs typeface="Calibri"/>
              </a:rPr>
              <a:t>o</a:t>
            </a:r>
            <a:r>
              <a:rPr sz="4400" b="1" spc="-20" dirty="0">
                <a:solidFill>
                  <a:srgbClr val="0070C0"/>
                </a:solidFill>
                <a:latin typeface="Calibri"/>
                <a:cs typeface="Calibri"/>
              </a:rPr>
              <a:t>t</a:t>
            </a:r>
            <a:r>
              <a:rPr sz="4400" b="1" spc="5" dirty="0">
                <a:solidFill>
                  <a:srgbClr val="0070C0"/>
                </a:solidFill>
                <a:latin typeface="Calibri"/>
                <a:cs typeface="Calibri"/>
              </a:rPr>
              <a:t> </a:t>
            </a:r>
            <a:r>
              <a:rPr sz="4400" b="1" spc="-5" dirty="0">
                <a:solidFill>
                  <a:srgbClr val="0070C0"/>
                </a:solidFill>
                <a:latin typeface="Calibri"/>
                <a:cs typeface="Calibri"/>
              </a:rPr>
              <a:t>o</a:t>
            </a:r>
            <a:r>
              <a:rPr sz="4400" b="1" dirty="0">
                <a:solidFill>
                  <a:srgbClr val="0070C0"/>
                </a:solidFill>
                <a:latin typeface="Calibri"/>
                <a:cs typeface="Calibri"/>
              </a:rPr>
              <a:t>f</a:t>
            </a:r>
            <a:r>
              <a:rPr sz="4400" b="1" spc="-5" dirty="0">
                <a:solidFill>
                  <a:srgbClr val="0070C0"/>
                </a:solidFill>
                <a:latin typeface="Calibri"/>
                <a:cs typeface="Calibri"/>
              </a:rPr>
              <a:t> P</a:t>
            </a:r>
            <a:r>
              <a:rPr sz="4400" b="1" spc="-55" dirty="0">
                <a:solidFill>
                  <a:srgbClr val="0070C0"/>
                </a:solidFill>
                <a:latin typeface="Calibri"/>
                <a:cs typeface="Calibri"/>
              </a:rPr>
              <a:t>r</a:t>
            </a:r>
            <a:r>
              <a:rPr sz="4400" b="1" spc="-30" dirty="0">
                <a:solidFill>
                  <a:srgbClr val="0070C0"/>
                </a:solidFill>
                <a:latin typeface="Calibri"/>
                <a:cs typeface="Calibri"/>
              </a:rPr>
              <a:t>o</a:t>
            </a:r>
            <a:r>
              <a:rPr sz="4400" b="1" spc="-25" dirty="0">
                <a:solidFill>
                  <a:srgbClr val="0070C0"/>
                </a:solidFill>
                <a:latin typeface="Calibri"/>
                <a:cs typeface="Calibri"/>
              </a:rPr>
              <a:t>du</a:t>
            </a:r>
            <a:r>
              <a:rPr sz="4400" b="1" spc="-5" dirty="0">
                <a:solidFill>
                  <a:srgbClr val="0070C0"/>
                </a:solidFill>
                <a:latin typeface="Calibri"/>
                <a:cs typeface="Calibri"/>
              </a:rPr>
              <a:t>c</a:t>
            </a:r>
            <a:r>
              <a:rPr sz="4400" b="1" spc="-20" dirty="0">
                <a:solidFill>
                  <a:srgbClr val="0070C0"/>
                </a:solidFill>
                <a:latin typeface="Calibri"/>
                <a:cs typeface="Calibri"/>
              </a:rPr>
              <a:t>ts</a:t>
            </a:r>
            <a:r>
              <a:rPr sz="4400" b="1" dirty="0">
                <a:solidFill>
                  <a:srgbClr val="0070C0"/>
                </a:solidFill>
                <a:latin typeface="Calibri"/>
                <a:cs typeface="Calibri"/>
              </a:rPr>
              <a:t> </a:t>
            </a:r>
            <a:r>
              <a:rPr sz="4400" b="1" spc="-35" dirty="0">
                <a:solidFill>
                  <a:srgbClr val="0070C0"/>
                </a:solidFill>
                <a:latin typeface="Calibri"/>
                <a:cs typeface="Calibri"/>
              </a:rPr>
              <a:t>&amp;</a:t>
            </a:r>
            <a:r>
              <a:rPr sz="4400" b="1" dirty="0">
                <a:solidFill>
                  <a:srgbClr val="0070C0"/>
                </a:solidFill>
                <a:latin typeface="Calibri"/>
                <a:cs typeface="Calibri"/>
              </a:rPr>
              <a:t> </a:t>
            </a:r>
            <a:r>
              <a:rPr sz="4400" b="1" spc="-5" dirty="0">
                <a:solidFill>
                  <a:srgbClr val="0070C0"/>
                </a:solidFill>
                <a:latin typeface="Calibri"/>
                <a:cs typeface="Calibri"/>
              </a:rPr>
              <a:t>Se</a:t>
            </a:r>
            <a:r>
              <a:rPr sz="4400" b="1" spc="30" dirty="0">
                <a:solidFill>
                  <a:srgbClr val="0070C0"/>
                </a:solidFill>
                <a:latin typeface="Calibri"/>
                <a:cs typeface="Calibri"/>
              </a:rPr>
              <a:t>r</a:t>
            </a:r>
            <a:r>
              <a:rPr sz="4400" b="1" dirty="0">
                <a:solidFill>
                  <a:srgbClr val="0070C0"/>
                </a:solidFill>
                <a:latin typeface="Calibri"/>
                <a:cs typeface="Calibri"/>
              </a:rPr>
              <a:t>v</a:t>
            </a:r>
            <a:r>
              <a:rPr sz="4400" b="1" spc="-25" dirty="0">
                <a:solidFill>
                  <a:srgbClr val="0070C0"/>
                </a:solidFill>
                <a:latin typeface="Calibri"/>
                <a:cs typeface="Calibri"/>
              </a:rPr>
              <a:t>i</a:t>
            </a:r>
            <a:r>
              <a:rPr sz="4400" b="1" spc="-5" dirty="0">
                <a:solidFill>
                  <a:srgbClr val="0070C0"/>
                </a:solidFill>
                <a:latin typeface="Calibri"/>
                <a:cs typeface="Calibri"/>
              </a:rPr>
              <a:t>ce</a:t>
            </a:r>
            <a:r>
              <a:rPr sz="4400" b="1" spc="-20" dirty="0">
                <a:solidFill>
                  <a:srgbClr val="0070C0"/>
                </a:solidFill>
                <a:latin typeface="Calibri"/>
                <a:cs typeface="Calibri"/>
              </a:rPr>
              <a:t>s</a:t>
            </a:r>
            <a:endParaRPr sz="4400">
              <a:solidFill>
                <a:prstClr val="black"/>
              </a:solidFill>
              <a:latin typeface="Calibri"/>
              <a:cs typeface="Calibri"/>
            </a:endParaRPr>
          </a:p>
        </p:txBody>
      </p:sp>
      <p:sp>
        <p:nvSpPr>
          <p:cNvPr id="3" name="object 3"/>
          <p:cNvSpPr/>
          <p:nvPr/>
        </p:nvSpPr>
        <p:spPr>
          <a:xfrm>
            <a:off x="1524000" y="4611232"/>
            <a:ext cx="4495800" cy="2247265"/>
          </a:xfrm>
          <a:custGeom>
            <a:avLst/>
            <a:gdLst/>
            <a:ahLst/>
            <a:cxnLst/>
            <a:rect l="l" t="t" r="r" b="b"/>
            <a:pathLst>
              <a:path w="4495800" h="2247265">
                <a:moveTo>
                  <a:pt x="4495800" y="2246768"/>
                </a:moveTo>
                <a:lnTo>
                  <a:pt x="4495800" y="0"/>
                </a:lnTo>
                <a:lnTo>
                  <a:pt x="0" y="0"/>
                </a:lnTo>
                <a:lnTo>
                  <a:pt x="0" y="2246768"/>
                </a:lnTo>
                <a:lnTo>
                  <a:pt x="4495800" y="2246768"/>
                </a:lnTo>
              </a:path>
            </a:pathLst>
          </a:custGeom>
          <a:solidFill>
            <a:srgbClr val="7030A0"/>
          </a:solidFill>
        </p:spPr>
        <p:txBody>
          <a:bodyPr wrap="square" lIns="0" tIns="0" rIns="0" bIns="0" rtlCol="0"/>
          <a:lstStyle/>
          <a:p>
            <a:endParaRPr>
              <a:solidFill>
                <a:prstClr val="black"/>
              </a:solidFill>
              <a:latin typeface="Calibri"/>
            </a:endParaRPr>
          </a:p>
        </p:txBody>
      </p:sp>
      <p:sp>
        <p:nvSpPr>
          <p:cNvPr id="4" name="object 4"/>
          <p:cNvSpPr/>
          <p:nvPr/>
        </p:nvSpPr>
        <p:spPr>
          <a:xfrm>
            <a:off x="1676400" y="2133601"/>
            <a:ext cx="4038600" cy="2247265"/>
          </a:xfrm>
          <a:custGeom>
            <a:avLst/>
            <a:gdLst/>
            <a:ahLst/>
            <a:cxnLst/>
            <a:rect l="l" t="t" r="r" b="b"/>
            <a:pathLst>
              <a:path w="4038600" h="2247265">
                <a:moveTo>
                  <a:pt x="0" y="2246768"/>
                </a:moveTo>
                <a:lnTo>
                  <a:pt x="4038600" y="2246768"/>
                </a:lnTo>
                <a:lnTo>
                  <a:pt x="4038600" y="0"/>
                </a:lnTo>
                <a:lnTo>
                  <a:pt x="0" y="0"/>
                </a:lnTo>
                <a:lnTo>
                  <a:pt x="0" y="2246768"/>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5" name="object 5"/>
          <p:cNvSpPr/>
          <p:nvPr/>
        </p:nvSpPr>
        <p:spPr>
          <a:xfrm>
            <a:off x="1767841" y="2465070"/>
            <a:ext cx="550545" cy="0"/>
          </a:xfrm>
          <a:custGeom>
            <a:avLst/>
            <a:gdLst/>
            <a:ahLst/>
            <a:cxnLst/>
            <a:rect l="l" t="t" r="r" b="b"/>
            <a:pathLst>
              <a:path w="550545">
                <a:moveTo>
                  <a:pt x="0" y="0"/>
                </a:moveTo>
                <a:lnTo>
                  <a:pt x="550333" y="0"/>
                </a:lnTo>
              </a:path>
            </a:pathLst>
          </a:custGeom>
          <a:ln w="26670">
            <a:solidFill>
              <a:srgbClr val="EEECE1"/>
            </a:solidFill>
          </a:ln>
        </p:spPr>
        <p:txBody>
          <a:bodyPr wrap="square" lIns="0" tIns="0" rIns="0" bIns="0" rtlCol="0"/>
          <a:lstStyle/>
          <a:p>
            <a:endParaRPr>
              <a:solidFill>
                <a:prstClr val="black"/>
              </a:solidFill>
              <a:latin typeface="Calibri"/>
            </a:endParaRPr>
          </a:p>
        </p:txBody>
      </p:sp>
      <p:sp>
        <p:nvSpPr>
          <p:cNvPr id="6" name="object 6"/>
          <p:cNvSpPr txBox="1"/>
          <p:nvPr/>
        </p:nvSpPr>
        <p:spPr>
          <a:xfrm>
            <a:off x="1602740" y="2206355"/>
            <a:ext cx="4229735" cy="4670509"/>
          </a:xfrm>
          <a:prstGeom prst="rect">
            <a:avLst/>
          </a:prstGeom>
        </p:spPr>
        <p:txBody>
          <a:bodyPr vert="horz" wrap="square" lIns="0" tIns="0" rIns="0" bIns="0" rtlCol="0">
            <a:spAutoFit/>
          </a:bodyPr>
          <a:lstStyle/>
          <a:p>
            <a:pPr marL="165100"/>
            <a:r>
              <a:rPr sz="2000" b="1" spc="5" dirty="0">
                <a:solidFill>
                  <a:srgbClr val="EEECE1"/>
                </a:solidFill>
                <a:latin typeface="Arial"/>
                <a:cs typeface="Arial"/>
              </a:rPr>
              <a:t>D</a:t>
            </a:r>
            <a:r>
              <a:rPr sz="2000" b="1" spc="-5" dirty="0">
                <a:solidFill>
                  <a:srgbClr val="EEECE1"/>
                </a:solidFill>
                <a:latin typeface="Arial"/>
                <a:cs typeface="Arial"/>
              </a:rPr>
              <a:t>at</a:t>
            </a:r>
            <a:r>
              <a:rPr sz="2000" b="1" dirty="0">
                <a:solidFill>
                  <a:srgbClr val="EEECE1"/>
                </a:solidFill>
                <a:latin typeface="Arial"/>
                <a:cs typeface="Arial"/>
              </a:rPr>
              <a:t>a</a:t>
            </a:r>
            <a:r>
              <a:rPr sz="2000" spc="-10" dirty="0">
                <a:solidFill>
                  <a:srgbClr val="EEECE1"/>
                </a:solidFill>
                <a:latin typeface="Arial"/>
                <a:cs typeface="Arial"/>
              </a:rPr>
              <a:t>:</a:t>
            </a:r>
            <a:endParaRPr sz="2000">
              <a:solidFill>
                <a:prstClr val="black"/>
              </a:solidFill>
              <a:latin typeface="Arial"/>
              <a:cs typeface="Arial"/>
            </a:endParaRPr>
          </a:p>
          <a:p>
            <a:pPr marL="165100" marR="306705"/>
            <a:r>
              <a:rPr sz="2000" spc="-30" dirty="0">
                <a:solidFill>
                  <a:srgbClr val="EEECE1"/>
                </a:solidFill>
                <a:latin typeface="Arial"/>
                <a:cs typeface="Arial"/>
              </a:rPr>
              <a:t>O</a:t>
            </a:r>
            <a:r>
              <a:rPr sz="2000" dirty="0">
                <a:solidFill>
                  <a:srgbClr val="EEECE1"/>
                </a:solidFill>
                <a:latin typeface="Arial"/>
                <a:cs typeface="Arial"/>
              </a:rPr>
              <a:t>ver</a:t>
            </a:r>
            <a:r>
              <a:rPr sz="2000" spc="-10" dirty="0">
                <a:solidFill>
                  <a:srgbClr val="EEECE1"/>
                </a:solidFill>
                <a:latin typeface="Arial"/>
                <a:cs typeface="Arial"/>
              </a:rPr>
              <a:t> </a:t>
            </a:r>
            <a:r>
              <a:rPr sz="2000" dirty="0">
                <a:solidFill>
                  <a:srgbClr val="EEECE1"/>
                </a:solidFill>
                <a:latin typeface="Arial"/>
                <a:cs typeface="Arial"/>
              </a:rPr>
              <a:t>30</a:t>
            </a:r>
            <a:r>
              <a:rPr sz="2000" spc="-10" dirty="0">
                <a:solidFill>
                  <a:srgbClr val="EEECE1"/>
                </a:solidFill>
                <a:latin typeface="Arial"/>
                <a:cs typeface="Arial"/>
              </a:rPr>
              <a:t> </a:t>
            </a:r>
            <a:r>
              <a:rPr sz="2000" dirty="0">
                <a:solidFill>
                  <a:srgbClr val="EEECE1"/>
                </a:solidFill>
                <a:latin typeface="Arial"/>
                <a:cs typeface="Arial"/>
              </a:rPr>
              <a:t>da</a:t>
            </a:r>
            <a:r>
              <a:rPr sz="2000" spc="-20" dirty="0">
                <a:solidFill>
                  <a:srgbClr val="EEECE1"/>
                </a:solidFill>
                <a:latin typeface="Arial"/>
                <a:cs typeface="Arial"/>
              </a:rPr>
              <a:t>t</a:t>
            </a:r>
            <a:r>
              <a:rPr sz="2000" dirty="0">
                <a:solidFill>
                  <a:srgbClr val="EEECE1"/>
                </a:solidFill>
                <a:latin typeface="Arial"/>
                <a:cs typeface="Arial"/>
              </a:rPr>
              <a:t>a</a:t>
            </a:r>
            <a:r>
              <a:rPr sz="2000" spc="-10" dirty="0">
                <a:solidFill>
                  <a:srgbClr val="EEECE1"/>
                </a:solidFill>
                <a:latin typeface="Arial"/>
                <a:cs typeface="Arial"/>
              </a:rPr>
              <a:t> s</a:t>
            </a:r>
            <a:r>
              <a:rPr sz="2000" spc="-20" dirty="0">
                <a:solidFill>
                  <a:srgbClr val="EEECE1"/>
                </a:solidFill>
                <a:latin typeface="Arial"/>
                <a:cs typeface="Arial"/>
              </a:rPr>
              <a:t>t</a:t>
            </a:r>
            <a:r>
              <a:rPr sz="2000" spc="-5" dirty="0">
                <a:solidFill>
                  <a:srgbClr val="EEECE1"/>
                </a:solidFill>
                <a:latin typeface="Arial"/>
                <a:cs typeface="Arial"/>
              </a:rPr>
              <a:t>r</a:t>
            </a:r>
            <a:r>
              <a:rPr sz="2000" dirty="0">
                <a:solidFill>
                  <a:srgbClr val="EEECE1"/>
                </a:solidFill>
                <a:latin typeface="Arial"/>
                <a:cs typeface="Arial"/>
              </a:rPr>
              <a:t>ea</a:t>
            </a:r>
            <a:r>
              <a:rPr sz="2000" spc="-5" dirty="0">
                <a:solidFill>
                  <a:srgbClr val="EEECE1"/>
                </a:solidFill>
                <a:latin typeface="Arial"/>
                <a:cs typeface="Arial"/>
              </a:rPr>
              <a:t>m</a:t>
            </a:r>
            <a:r>
              <a:rPr sz="2000" dirty="0">
                <a:solidFill>
                  <a:srgbClr val="EEECE1"/>
                </a:solidFill>
                <a:latin typeface="Arial"/>
                <a:cs typeface="Arial"/>
              </a:rPr>
              <a:t>s</a:t>
            </a:r>
            <a:r>
              <a:rPr sz="2000" spc="-10" dirty="0">
                <a:solidFill>
                  <a:srgbClr val="EEECE1"/>
                </a:solidFill>
                <a:latin typeface="Arial"/>
                <a:cs typeface="Arial"/>
              </a:rPr>
              <a:t> </a:t>
            </a:r>
            <a:r>
              <a:rPr sz="2000" dirty="0">
                <a:solidFill>
                  <a:srgbClr val="EEECE1"/>
                </a:solidFill>
                <a:latin typeface="Arial"/>
                <a:cs typeface="Arial"/>
              </a:rPr>
              <a:t>p</a:t>
            </a:r>
            <a:r>
              <a:rPr sz="2000" spc="-5" dirty="0">
                <a:solidFill>
                  <a:srgbClr val="EEECE1"/>
                </a:solidFill>
                <a:latin typeface="Arial"/>
                <a:cs typeface="Arial"/>
              </a:rPr>
              <a:t>r</a:t>
            </a:r>
            <a:r>
              <a:rPr sz="2000" dirty="0">
                <a:solidFill>
                  <a:srgbClr val="EEECE1"/>
                </a:solidFill>
                <a:latin typeface="Arial"/>
                <a:cs typeface="Arial"/>
              </a:rPr>
              <a:t>ov</a:t>
            </a:r>
            <a:r>
              <a:rPr sz="2000" spc="5" dirty="0">
                <a:solidFill>
                  <a:srgbClr val="EEECE1"/>
                </a:solidFill>
                <a:latin typeface="Arial"/>
                <a:cs typeface="Arial"/>
              </a:rPr>
              <a:t>i</a:t>
            </a:r>
            <a:r>
              <a:rPr sz="2000" dirty="0">
                <a:solidFill>
                  <a:srgbClr val="EEECE1"/>
                </a:solidFill>
                <a:latin typeface="Arial"/>
                <a:cs typeface="Arial"/>
              </a:rPr>
              <a:t>ded</a:t>
            </a:r>
            <a:r>
              <a:rPr sz="2000" spc="-10" dirty="0">
                <a:solidFill>
                  <a:srgbClr val="EEECE1"/>
                </a:solidFill>
                <a:latin typeface="Arial"/>
                <a:cs typeface="Arial"/>
              </a:rPr>
              <a:t> </a:t>
            </a:r>
            <a:r>
              <a:rPr sz="2000" spc="5" dirty="0">
                <a:solidFill>
                  <a:srgbClr val="EEECE1"/>
                </a:solidFill>
                <a:latin typeface="Arial"/>
                <a:cs typeface="Arial"/>
              </a:rPr>
              <a:t>i</a:t>
            </a:r>
            <a:r>
              <a:rPr sz="2000" dirty="0">
                <a:solidFill>
                  <a:srgbClr val="EEECE1"/>
                </a:solidFill>
                <a:latin typeface="Arial"/>
                <a:cs typeface="Arial"/>
              </a:rPr>
              <a:t>n </a:t>
            </a:r>
            <a:r>
              <a:rPr sz="2000" spc="-5" dirty="0">
                <a:solidFill>
                  <a:srgbClr val="EEECE1"/>
                </a:solidFill>
                <a:latin typeface="Arial"/>
                <a:cs typeface="Arial"/>
              </a:rPr>
              <a:t>r</a:t>
            </a:r>
            <a:r>
              <a:rPr sz="2000" dirty="0">
                <a:solidFill>
                  <a:srgbClr val="EEECE1"/>
                </a:solidFill>
                <a:latin typeface="Arial"/>
                <a:cs typeface="Arial"/>
              </a:rPr>
              <a:t>ea</a:t>
            </a:r>
            <a:r>
              <a:rPr sz="2000" spc="5" dirty="0">
                <a:solidFill>
                  <a:srgbClr val="EEECE1"/>
                </a:solidFill>
                <a:latin typeface="Arial"/>
                <a:cs typeface="Arial"/>
              </a:rPr>
              <a:t>l</a:t>
            </a:r>
            <a:r>
              <a:rPr sz="2000" spc="-5" dirty="0">
                <a:solidFill>
                  <a:srgbClr val="EEECE1"/>
                </a:solidFill>
                <a:latin typeface="Arial"/>
                <a:cs typeface="Arial"/>
              </a:rPr>
              <a:t>-</a:t>
            </a:r>
            <a:r>
              <a:rPr sz="2000" spc="-10" dirty="0">
                <a:solidFill>
                  <a:srgbClr val="EEECE1"/>
                </a:solidFill>
                <a:latin typeface="Arial"/>
                <a:cs typeface="Arial"/>
              </a:rPr>
              <a:t>t</a:t>
            </a:r>
            <a:r>
              <a:rPr sz="2000" spc="5" dirty="0">
                <a:solidFill>
                  <a:srgbClr val="EEECE1"/>
                </a:solidFill>
                <a:latin typeface="Arial"/>
                <a:cs typeface="Arial"/>
              </a:rPr>
              <a:t>i</a:t>
            </a:r>
            <a:r>
              <a:rPr sz="2000" spc="-5" dirty="0">
                <a:solidFill>
                  <a:srgbClr val="EEECE1"/>
                </a:solidFill>
                <a:latin typeface="Arial"/>
                <a:cs typeface="Arial"/>
              </a:rPr>
              <a:t>m</a:t>
            </a:r>
            <a:r>
              <a:rPr sz="2000" dirty="0">
                <a:solidFill>
                  <a:srgbClr val="EEECE1"/>
                </a:solidFill>
                <a:latin typeface="Arial"/>
                <a:cs typeface="Arial"/>
              </a:rPr>
              <a:t>e</a:t>
            </a:r>
            <a:endParaRPr sz="2000">
              <a:solidFill>
                <a:prstClr val="black"/>
              </a:solidFill>
              <a:latin typeface="Arial"/>
              <a:cs typeface="Arial"/>
            </a:endParaRPr>
          </a:p>
          <a:p>
            <a:pPr marL="165100" marR="527050"/>
            <a:r>
              <a:rPr sz="2000" spc="5" dirty="0">
                <a:solidFill>
                  <a:srgbClr val="7030A0"/>
                </a:solidFill>
                <a:latin typeface="Arial"/>
                <a:cs typeface="Arial"/>
              </a:rPr>
              <a:t>D</a:t>
            </a:r>
            <a:r>
              <a:rPr sz="2000" dirty="0">
                <a:solidFill>
                  <a:srgbClr val="7030A0"/>
                </a:solidFill>
                <a:latin typeface="Arial"/>
                <a:cs typeface="Arial"/>
              </a:rPr>
              <a:t>a</a:t>
            </a:r>
            <a:r>
              <a:rPr sz="2000" spc="-20" dirty="0">
                <a:solidFill>
                  <a:srgbClr val="7030A0"/>
                </a:solidFill>
                <a:latin typeface="Arial"/>
                <a:cs typeface="Arial"/>
              </a:rPr>
              <a:t>t</a:t>
            </a:r>
            <a:r>
              <a:rPr sz="2000" dirty="0">
                <a:solidFill>
                  <a:srgbClr val="7030A0"/>
                </a:solidFill>
                <a:latin typeface="Arial"/>
                <a:cs typeface="Arial"/>
              </a:rPr>
              <a:t>a</a:t>
            </a:r>
            <a:r>
              <a:rPr sz="2000" spc="-10" dirty="0">
                <a:solidFill>
                  <a:srgbClr val="7030A0"/>
                </a:solidFill>
                <a:latin typeface="Arial"/>
                <a:cs typeface="Arial"/>
              </a:rPr>
              <a:t> </a:t>
            </a:r>
            <a:r>
              <a:rPr sz="2000" dirty="0">
                <a:solidFill>
                  <a:srgbClr val="7030A0"/>
                </a:solidFill>
                <a:latin typeface="Arial"/>
                <a:cs typeface="Arial"/>
              </a:rPr>
              <a:t>co</a:t>
            </a:r>
            <a:r>
              <a:rPr sz="2000" spc="5" dirty="0">
                <a:solidFill>
                  <a:srgbClr val="7030A0"/>
                </a:solidFill>
                <a:latin typeface="Arial"/>
                <a:cs typeface="Arial"/>
              </a:rPr>
              <a:t>ll</a:t>
            </a:r>
            <a:r>
              <a:rPr sz="2000" dirty="0">
                <a:solidFill>
                  <a:srgbClr val="7030A0"/>
                </a:solidFill>
                <a:latin typeface="Arial"/>
                <a:cs typeface="Arial"/>
              </a:rPr>
              <a:t>e</a:t>
            </a:r>
            <a:r>
              <a:rPr sz="2000" spc="-10" dirty="0">
                <a:solidFill>
                  <a:srgbClr val="7030A0"/>
                </a:solidFill>
                <a:latin typeface="Arial"/>
                <a:cs typeface="Arial"/>
              </a:rPr>
              <a:t>c</a:t>
            </a:r>
            <a:r>
              <a:rPr sz="2000" spc="-20" dirty="0">
                <a:solidFill>
                  <a:srgbClr val="7030A0"/>
                </a:solidFill>
                <a:latin typeface="Arial"/>
                <a:cs typeface="Arial"/>
              </a:rPr>
              <a:t>t</a:t>
            </a:r>
            <a:r>
              <a:rPr sz="2000" spc="5" dirty="0">
                <a:solidFill>
                  <a:srgbClr val="7030A0"/>
                </a:solidFill>
                <a:latin typeface="Arial"/>
                <a:cs typeface="Arial"/>
              </a:rPr>
              <a:t>i</a:t>
            </a:r>
            <a:r>
              <a:rPr sz="2000" dirty="0">
                <a:solidFill>
                  <a:srgbClr val="7030A0"/>
                </a:solidFill>
                <a:latin typeface="Arial"/>
                <a:cs typeface="Arial"/>
              </a:rPr>
              <a:t>on</a:t>
            </a:r>
            <a:r>
              <a:rPr sz="2000" spc="-10" dirty="0">
                <a:solidFill>
                  <a:srgbClr val="7030A0"/>
                </a:solidFill>
                <a:latin typeface="Arial"/>
                <a:cs typeface="Arial"/>
              </a:rPr>
              <a:t>,</a:t>
            </a:r>
            <a:r>
              <a:rPr sz="2000" spc="-15" dirty="0">
                <a:solidFill>
                  <a:srgbClr val="7030A0"/>
                </a:solidFill>
                <a:latin typeface="Arial"/>
                <a:cs typeface="Arial"/>
              </a:rPr>
              <a:t> </a:t>
            </a:r>
            <a:r>
              <a:rPr sz="2000" dirty="0">
                <a:solidFill>
                  <a:srgbClr val="7030A0"/>
                </a:solidFill>
                <a:latin typeface="Arial"/>
                <a:cs typeface="Arial"/>
              </a:rPr>
              <a:t>ca</a:t>
            </a:r>
            <a:r>
              <a:rPr sz="2000" spc="-20" dirty="0">
                <a:solidFill>
                  <a:srgbClr val="7030A0"/>
                </a:solidFill>
                <a:latin typeface="Arial"/>
                <a:cs typeface="Arial"/>
              </a:rPr>
              <a:t>t</a:t>
            </a:r>
            <a:r>
              <a:rPr sz="2000" dirty="0">
                <a:solidFill>
                  <a:srgbClr val="7030A0"/>
                </a:solidFill>
                <a:latin typeface="Arial"/>
                <a:cs typeface="Arial"/>
              </a:rPr>
              <a:t>a</a:t>
            </a:r>
            <a:r>
              <a:rPr sz="2000" spc="5" dirty="0">
                <a:solidFill>
                  <a:srgbClr val="7030A0"/>
                </a:solidFill>
                <a:latin typeface="Arial"/>
                <a:cs typeface="Arial"/>
              </a:rPr>
              <a:t>l</a:t>
            </a:r>
            <a:r>
              <a:rPr sz="2000" dirty="0">
                <a:solidFill>
                  <a:srgbClr val="7030A0"/>
                </a:solidFill>
                <a:latin typeface="Arial"/>
                <a:cs typeface="Arial"/>
              </a:rPr>
              <a:t>og</a:t>
            </a:r>
            <a:r>
              <a:rPr sz="2000" spc="5" dirty="0">
                <a:solidFill>
                  <a:srgbClr val="7030A0"/>
                </a:solidFill>
                <a:latin typeface="Arial"/>
                <a:cs typeface="Arial"/>
              </a:rPr>
              <a:t>i</a:t>
            </a:r>
            <a:r>
              <a:rPr sz="2000" dirty="0">
                <a:solidFill>
                  <a:srgbClr val="7030A0"/>
                </a:solidFill>
                <a:latin typeface="Arial"/>
                <a:cs typeface="Arial"/>
              </a:rPr>
              <a:t>ng</a:t>
            </a:r>
            <a:r>
              <a:rPr sz="2000" spc="-10" dirty="0">
                <a:solidFill>
                  <a:srgbClr val="7030A0"/>
                </a:solidFill>
                <a:latin typeface="Arial"/>
                <a:cs typeface="Arial"/>
              </a:rPr>
              <a:t>,</a:t>
            </a:r>
            <a:r>
              <a:rPr sz="2000" spc="-15" dirty="0">
                <a:solidFill>
                  <a:srgbClr val="7030A0"/>
                </a:solidFill>
                <a:latin typeface="Arial"/>
                <a:cs typeface="Arial"/>
              </a:rPr>
              <a:t> </a:t>
            </a:r>
            <a:r>
              <a:rPr sz="2000" dirty="0">
                <a:solidFill>
                  <a:srgbClr val="7030A0"/>
                </a:solidFill>
                <a:latin typeface="Arial"/>
                <a:cs typeface="Arial"/>
              </a:rPr>
              <a:t>and d</a:t>
            </a:r>
            <a:r>
              <a:rPr sz="2000" spc="5" dirty="0">
                <a:solidFill>
                  <a:srgbClr val="7030A0"/>
                </a:solidFill>
                <a:latin typeface="Arial"/>
                <a:cs typeface="Arial"/>
              </a:rPr>
              <a:t>i</a:t>
            </a:r>
            <a:r>
              <a:rPr sz="2000" spc="-10" dirty="0">
                <a:solidFill>
                  <a:srgbClr val="7030A0"/>
                </a:solidFill>
                <a:latin typeface="Arial"/>
                <a:cs typeface="Arial"/>
              </a:rPr>
              <a:t>s</a:t>
            </a:r>
            <a:r>
              <a:rPr sz="2000" spc="-20" dirty="0">
                <a:solidFill>
                  <a:srgbClr val="7030A0"/>
                </a:solidFill>
                <a:latin typeface="Arial"/>
                <a:cs typeface="Arial"/>
              </a:rPr>
              <a:t>t</a:t>
            </a:r>
            <a:r>
              <a:rPr sz="2000" spc="-5" dirty="0">
                <a:solidFill>
                  <a:srgbClr val="7030A0"/>
                </a:solidFill>
                <a:latin typeface="Arial"/>
                <a:cs typeface="Arial"/>
              </a:rPr>
              <a:t>r</a:t>
            </a:r>
            <a:r>
              <a:rPr sz="2000" spc="5" dirty="0">
                <a:solidFill>
                  <a:srgbClr val="7030A0"/>
                </a:solidFill>
                <a:latin typeface="Arial"/>
                <a:cs typeface="Arial"/>
              </a:rPr>
              <a:t>i</a:t>
            </a:r>
            <a:r>
              <a:rPr sz="2000" dirty="0">
                <a:solidFill>
                  <a:srgbClr val="7030A0"/>
                </a:solidFill>
                <a:latin typeface="Arial"/>
                <a:cs typeface="Arial"/>
              </a:rPr>
              <a:t>bu</a:t>
            </a:r>
            <a:r>
              <a:rPr sz="2000" spc="-20" dirty="0">
                <a:solidFill>
                  <a:srgbClr val="7030A0"/>
                </a:solidFill>
                <a:latin typeface="Arial"/>
                <a:cs typeface="Arial"/>
              </a:rPr>
              <a:t>t</a:t>
            </a:r>
            <a:r>
              <a:rPr sz="2000" spc="5" dirty="0">
                <a:solidFill>
                  <a:srgbClr val="7030A0"/>
                </a:solidFill>
                <a:latin typeface="Arial"/>
                <a:cs typeface="Arial"/>
              </a:rPr>
              <a:t>i</a:t>
            </a:r>
            <a:r>
              <a:rPr sz="2000" dirty="0">
                <a:solidFill>
                  <a:srgbClr val="7030A0"/>
                </a:solidFill>
                <a:latin typeface="Arial"/>
                <a:cs typeface="Arial"/>
              </a:rPr>
              <a:t>on</a:t>
            </a:r>
            <a:endParaRPr sz="2000">
              <a:solidFill>
                <a:prstClr val="black"/>
              </a:solidFill>
              <a:latin typeface="Arial"/>
              <a:cs typeface="Arial"/>
            </a:endParaRPr>
          </a:p>
          <a:p>
            <a:pPr marL="165100" marR="455295"/>
            <a:r>
              <a:rPr sz="2000" spc="-15" dirty="0">
                <a:solidFill>
                  <a:srgbClr val="990000"/>
                </a:solidFill>
                <a:latin typeface="Arial"/>
                <a:cs typeface="Arial"/>
              </a:rPr>
              <a:t>Bo</a:t>
            </a:r>
            <a:r>
              <a:rPr sz="2000" spc="-20" dirty="0">
                <a:solidFill>
                  <a:srgbClr val="990000"/>
                </a:solidFill>
                <a:latin typeface="Arial"/>
                <a:cs typeface="Arial"/>
              </a:rPr>
              <a:t>t</a:t>
            </a:r>
            <a:r>
              <a:rPr sz="2000" dirty="0">
                <a:solidFill>
                  <a:srgbClr val="990000"/>
                </a:solidFill>
                <a:latin typeface="Arial"/>
                <a:cs typeface="Arial"/>
              </a:rPr>
              <a:t>h</a:t>
            </a:r>
            <a:r>
              <a:rPr sz="2000" spc="-10" dirty="0">
                <a:solidFill>
                  <a:srgbClr val="990000"/>
                </a:solidFill>
                <a:latin typeface="Arial"/>
                <a:cs typeface="Arial"/>
              </a:rPr>
              <a:t> </a:t>
            </a:r>
            <a:r>
              <a:rPr sz="2000" dirty="0">
                <a:solidFill>
                  <a:srgbClr val="990000"/>
                </a:solidFill>
                <a:latin typeface="Arial"/>
                <a:cs typeface="Arial"/>
              </a:rPr>
              <a:t>push</a:t>
            </a:r>
            <a:r>
              <a:rPr sz="2000" spc="-10" dirty="0">
                <a:solidFill>
                  <a:srgbClr val="990000"/>
                </a:solidFill>
                <a:latin typeface="Arial"/>
                <a:cs typeface="Arial"/>
              </a:rPr>
              <a:t> </a:t>
            </a:r>
            <a:r>
              <a:rPr sz="2000" dirty="0">
                <a:solidFill>
                  <a:srgbClr val="990000"/>
                </a:solidFill>
                <a:latin typeface="Arial"/>
                <a:cs typeface="Arial"/>
              </a:rPr>
              <a:t>and</a:t>
            </a:r>
            <a:r>
              <a:rPr sz="2000" spc="-10" dirty="0">
                <a:solidFill>
                  <a:srgbClr val="990000"/>
                </a:solidFill>
                <a:latin typeface="Arial"/>
                <a:cs typeface="Arial"/>
              </a:rPr>
              <a:t> </a:t>
            </a:r>
            <a:r>
              <a:rPr sz="2000" dirty="0">
                <a:solidFill>
                  <a:srgbClr val="990000"/>
                </a:solidFill>
                <a:latin typeface="Arial"/>
                <a:cs typeface="Arial"/>
              </a:rPr>
              <a:t>pu</a:t>
            </a:r>
            <a:r>
              <a:rPr sz="2000" spc="5" dirty="0">
                <a:solidFill>
                  <a:srgbClr val="990000"/>
                </a:solidFill>
                <a:latin typeface="Arial"/>
                <a:cs typeface="Arial"/>
              </a:rPr>
              <a:t>l</a:t>
            </a:r>
            <a:r>
              <a:rPr sz="2000" dirty="0">
                <a:solidFill>
                  <a:srgbClr val="990000"/>
                </a:solidFill>
                <a:latin typeface="Arial"/>
                <a:cs typeface="Arial"/>
              </a:rPr>
              <a:t>l</a:t>
            </a:r>
            <a:r>
              <a:rPr sz="2000" spc="-5" dirty="0">
                <a:solidFill>
                  <a:srgbClr val="990000"/>
                </a:solidFill>
                <a:latin typeface="Arial"/>
                <a:cs typeface="Arial"/>
              </a:rPr>
              <a:t> </a:t>
            </a:r>
            <a:r>
              <a:rPr sz="2000" spc="-20" dirty="0">
                <a:solidFill>
                  <a:srgbClr val="990000"/>
                </a:solidFill>
                <a:latin typeface="Arial"/>
                <a:cs typeface="Arial"/>
              </a:rPr>
              <a:t>t</a:t>
            </a:r>
            <a:r>
              <a:rPr sz="2000" dirty="0">
                <a:solidFill>
                  <a:srgbClr val="990000"/>
                </a:solidFill>
                <a:latin typeface="Arial"/>
                <a:cs typeface="Arial"/>
              </a:rPr>
              <a:t>echno</a:t>
            </a:r>
            <a:r>
              <a:rPr sz="2000" spc="5" dirty="0">
                <a:solidFill>
                  <a:srgbClr val="990000"/>
                </a:solidFill>
                <a:latin typeface="Arial"/>
                <a:cs typeface="Arial"/>
              </a:rPr>
              <a:t>l</a:t>
            </a:r>
            <a:r>
              <a:rPr sz="2000" dirty="0">
                <a:solidFill>
                  <a:srgbClr val="990000"/>
                </a:solidFill>
                <a:latin typeface="Arial"/>
                <a:cs typeface="Arial"/>
              </a:rPr>
              <a:t>og</a:t>
            </a:r>
            <a:r>
              <a:rPr sz="2000" spc="5" dirty="0">
                <a:solidFill>
                  <a:srgbClr val="990000"/>
                </a:solidFill>
                <a:latin typeface="Arial"/>
                <a:cs typeface="Arial"/>
              </a:rPr>
              <a:t>i</a:t>
            </a:r>
            <a:r>
              <a:rPr sz="2000" dirty="0">
                <a:solidFill>
                  <a:srgbClr val="990000"/>
                </a:solidFill>
                <a:latin typeface="Arial"/>
                <a:cs typeface="Arial"/>
              </a:rPr>
              <a:t>es a</a:t>
            </a:r>
            <a:r>
              <a:rPr sz="2000" spc="-5" dirty="0">
                <a:solidFill>
                  <a:srgbClr val="990000"/>
                </a:solidFill>
                <a:latin typeface="Arial"/>
                <a:cs typeface="Arial"/>
              </a:rPr>
              <a:t>r</a:t>
            </a:r>
            <a:r>
              <a:rPr sz="2000" dirty="0">
                <a:solidFill>
                  <a:srgbClr val="990000"/>
                </a:solidFill>
                <a:latin typeface="Arial"/>
                <a:cs typeface="Arial"/>
              </a:rPr>
              <a:t>e</a:t>
            </a:r>
            <a:r>
              <a:rPr sz="2000" spc="-10" dirty="0">
                <a:solidFill>
                  <a:srgbClr val="990000"/>
                </a:solidFill>
                <a:latin typeface="Arial"/>
                <a:cs typeface="Arial"/>
              </a:rPr>
              <a:t> </a:t>
            </a:r>
            <a:r>
              <a:rPr sz="2000" dirty="0">
                <a:solidFill>
                  <a:srgbClr val="990000"/>
                </a:solidFill>
                <a:latin typeface="Arial"/>
                <a:cs typeface="Arial"/>
              </a:rPr>
              <a:t>used</a:t>
            </a:r>
            <a:endParaRPr sz="2000">
              <a:solidFill>
                <a:prstClr val="black"/>
              </a:solidFill>
              <a:latin typeface="Arial"/>
              <a:cs typeface="Arial"/>
            </a:endParaRPr>
          </a:p>
          <a:p>
            <a:pPr>
              <a:spcBef>
                <a:spcPts val="6"/>
              </a:spcBef>
            </a:pPr>
            <a:endParaRPr sz="2350">
              <a:solidFill>
                <a:prstClr val="black"/>
              </a:solidFill>
              <a:latin typeface="Times New Roman"/>
              <a:cs typeface="Times New Roman"/>
            </a:endParaRPr>
          </a:p>
          <a:p>
            <a:pPr marL="12700" marR="871219"/>
            <a:r>
              <a:rPr sz="2000" b="1" u="heavy" spc="5" dirty="0">
                <a:solidFill>
                  <a:srgbClr val="FFC000"/>
                </a:solidFill>
                <a:latin typeface="Arial"/>
                <a:cs typeface="Arial"/>
              </a:rPr>
              <a:t>U</a:t>
            </a:r>
            <a:r>
              <a:rPr sz="2000" b="1" u="heavy" spc="-5" dirty="0">
                <a:solidFill>
                  <a:srgbClr val="FFC000"/>
                </a:solidFill>
                <a:latin typeface="Arial"/>
                <a:cs typeface="Arial"/>
              </a:rPr>
              <a:t>se</a:t>
            </a:r>
            <a:r>
              <a:rPr sz="2000" b="1" u="heavy" dirty="0">
                <a:solidFill>
                  <a:srgbClr val="FFC000"/>
                </a:solidFill>
                <a:latin typeface="Arial"/>
                <a:cs typeface="Arial"/>
              </a:rPr>
              <a:t>r</a:t>
            </a:r>
            <a:r>
              <a:rPr sz="2000" b="1" u="heavy" spc="-20" dirty="0">
                <a:solidFill>
                  <a:srgbClr val="FFC000"/>
                </a:solidFill>
                <a:latin typeface="Arial"/>
                <a:cs typeface="Arial"/>
              </a:rPr>
              <a:t> </a:t>
            </a:r>
            <a:r>
              <a:rPr sz="2000" b="1" u="heavy" spc="-15" dirty="0">
                <a:solidFill>
                  <a:srgbClr val="FFC000"/>
                </a:solidFill>
                <a:latin typeface="Arial"/>
                <a:cs typeface="Arial"/>
              </a:rPr>
              <a:t>Suppo</a:t>
            </a:r>
            <a:r>
              <a:rPr sz="2000" b="1" u="heavy" spc="-5" dirty="0">
                <a:solidFill>
                  <a:srgbClr val="FFC000"/>
                </a:solidFill>
                <a:latin typeface="Arial"/>
                <a:cs typeface="Arial"/>
              </a:rPr>
              <a:t>r</a:t>
            </a:r>
            <a:r>
              <a:rPr sz="2000" b="1" u="heavy" dirty="0">
                <a:solidFill>
                  <a:srgbClr val="FFC000"/>
                </a:solidFill>
                <a:latin typeface="Arial"/>
                <a:cs typeface="Arial"/>
              </a:rPr>
              <a:t>t</a:t>
            </a:r>
            <a:r>
              <a:rPr sz="2000" b="1" u="heavy" spc="-20" dirty="0">
                <a:solidFill>
                  <a:srgbClr val="FFC000"/>
                </a:solidFill>
                <a:latin typeface="Arial"/>
                <a:cs typeface="Arial"/>
              </a:rPr>
              <a:t> </a:t>
            </a:r>
            <a:r>
              <a:rPr sz="2000" b="1" u="heavy" dirty="0">
                <a:solidFill>
                  <a:srgbClr val="FFC000"/>
                </a:solidFill>
                <a:latin typeface="Arial"/>
                <a:cs typeface="Arial"/>
              </a:rPr>
              <a:t>&amp;</a:t>
            </a:r>
            <a:r>
              <a:rPr sz="2000" b="1" u="heavy" spc="-10" dirty="0">
                <a:solidFill>
                  <a:srgbClr val="FFC000"/>
                </a:solidFill>
                <a:latin typeface="Arial"/>
                <a:cs typeface="Arial"/>
              </a:rPr>
              <a:t> </a:t>
            </a:r>
            <a:r>
              <a:rPr sz="2000" b="1" u="heavy" spc="-125" dirty="0">
                <a:solidFill>
                  <a:srgbClr val="FFC000"/>
                </a:solidFill>
                <a:latin typeface="Arial"/>
                <a:cs typeface="Arial"/>
              </a:rPr>
              <a:t>T</a:t>
            </a:r>
            <a:r>
              <a:rPr sz="2000" b="1" u="heavy" spc="-5" dirty="0">
                <a:solidFill>
                  <a:srgbClr val="FFC000"/>
                </a:solidFill>
                <a:latin typeface="Arial"/>
                <a:cs typeface="Arial"/>
              </a:rPr>
              <a:t>ra</a:t>
            </a:r>
            <a:r>
              <a:rPr sz="2000" b="1" u="heavy" spc="-20" dirty="0">
                <a:solidFill>
                  <a:srgbClr val="FFC000"/>
                </a:solidFill>
                <a:latin typeface="Arial"/>
                <a:cs typeface="Arial"/>
              </a:rPr>
              <a:t>i</a:t>
            </a:r>
            <a:r>
              <a:rPr sz="2000" b="1" u="heavy" spc="-15" dirty="0">
                <a:solidFill>
                  <a:srgbClr val="FFC000"/>
                </a:solidFill>
                <a:latin typeface="Arial"/>
                <a:cs typeface="Arial"/>
              </a:rPr>
              <a:t>n</a:t>
            </a:r>
            <a:r>
              <a:rPr sz="2000" b="1" u="heavy" spc="-20" dirty="0">
                <a:solidFill>
                  <a:srgbClr val="FFC000"/>
                </a:solidFill>
                <a:latin typeface="Arial"/>
                <a:cs typeface="Arial"/>
              </a:rPr>
              <a:t>i</a:t>
            </a:r>
            <a:r>
              <a:rPr sz="2000" b="1" u="heavy" spc="-15" dirty="0">
                <a:solidFill>
                  <a:srgbClr val="FFC000"/>
                </a:solidFill>
                <a:latin typeface="Arial"/>
                <a:cs typeface="Arial"/>
              </a:rPr>
              <a:t>n</a:t>
            </a:r>
            <a:r>
              <a:rPr sz="2000" b="1" u="heavy" spc="-5" dirty="0">
                <a:solidFill>
                  <a:srgbClr val="FFC000"/>
                </a:solidFill>
                <a:latin typeface="Arial"/>
                <a:cs typeface="Arial"/>
              </a:rPr>
              <a:t>g</a:t>
            </a:r>
            <a:r>
              <a:rPr sz="2000" spc="-10" dirty="0">
                <a:solidFill>
                  <a:srgbClr val="FFC000"/>
                </a:solidFill>
                <a:latin typeface="Arial"/>
                <a:cs typeface="Arial"/>
              </a:rPr>
              <a:t>: </a:t>
            </a:r>
            <a:r>
              <a:rPr sz="2000" spc="5" dirty="0">
                <a:solidFill>
                  <a:srgbClr val="FFFFCC"/>
                </a:solidFill>
                <a:latin typeface="Arial"/>
                <a:cs typeface="Arial"/>
              </a:rPr>
              <a:t>Di</a:t>
            </a:r>
            <a:r>
              <a:rPr sz="2000" spc="-5" dirty="0">
                <a:solidFill>
                  <a:srgbClr val="FFFFCC"/>
                </a:solidFill>
                <a:latin typeface="Arial"/>
                <a:cs typeface="Arial"/>
              </a:rPr>
              <a:t>r</a:t>
            </a:r>
            <a:r>
              <a:rPr sz="2000" dirty="0">
                <a:solidFill>
                  <a:srgbClr val="FFFFCC"/>
                </a:solidFill>
                <a:latin typeface="Arial"/>
                <a:cs typeface="Arial"/>
              </a:rPr>
              <a:t>e</a:t>
            </a:r>
            <a:r>
              <a:rPr sz="2000" spc="-10" dirty="0">
                <a:solidFill>
                  <a:srgbClr val="FFFFCC"/>
                </a:solidFill>
                <a:latin typeface="Arial"/>
                <a:cs typeface="Arial"/>
              </a:rPr>
              <a:t>ct</a:t>
            </a:r>
            <a:r>
              <a:rPr sz="2000" spc="-15" dirty="0">
                <a:solidFill>
                  <a:srgbClr val="FFFFCC"/>
                </a:solidFill>
                <a:latin typeface="Arial"/>
                <a:cs typeface="Arial"/>
              </a:rPr>
              <a:t> </a:t>
            </a:r>
            <a:r>
              <a:rPr sz="2000" dirty="0">
                <a:solidFill>
                  <a:srgbClr val="FFFFCC"/>
                </a:solidFill>
                <a:latin typeface="Arial"/>
                <a:cs typeface="Arial"/>
              </a:rPr>
              <a:t>e</a:t>
            </a:r>
            <a:r>
              <a:rPr sz="2000" spc="-5" dirty="0">
                <a:solidFill>
                  <a:srgbClr val="FFFFCC"/>
                </a:solidFill>
                <a:latin typeface="Arial"/>
                <a:cs typeface="Arial"/>
              </a:rPr>
              <a:t>m</a:t>
            </a:r>
            <a:r>
              <a:rPr sz="2000" dirty="0">
                <a:solidFill>
                  <a:srgbClr val="FFFFCC"/>
                </a:solidFill>
                <a:latin typeface="Arial"/>
                <a:cs typeface="Arial"/>
              </a:rPr>
              <a:t>a</a:t>
            </a:r>
            <a:r>
              <a:rPr sz="2000" spc="5" dirty="0">
                <a:solidFill>
                  <a:srgbClr val="FFFFCC"/>
                </a:solidFill>
                <a:latin typeface="Arial"/>
                <a:cs typeface="Arial"/>
              </a:rPr>
              <a:t>i</a:t>
            </a:r>
            <a:r>
              <a:rPr sz="2000" dirty="0">
                <a:solidFill>
                  <a:srgbClr val="FFFFCC"/>
                </a:solidFill>
                <a:latin typeface="Arial"/>
                <a:cs typeface="Arial"/>
              </a:rPr>
              <a:t>l</a:t>
            </a:r>
            <a:r>
              <a:rPr sz="2000" spc="-5" dirty="0">
                <a:solidFill>
                  <a:srgbClr val="FFFFCC"/>
                </a:solidFill>
                <a:latin typeface="Arial"/>
                <a:cs typeface="Arial"/>
              </a:rPr>
              <a:t> </a:t>
            </a:r>
            <a:r>
              <a:rPr sz="2000" dirty="0">
                <a:solidFill>
                  <a:srgbClr val="FFFFCC"/>
                </a:solidFill>
                <a:latin typeface="Arial"/>
                <a:cs typeface="Arial"/>
              </a:rPr>
              <a:t>suppo</a:t>
            </a:r>
            <a:r>
              <a:rPr sz="2000" spc="-5" dirty="0">
                <a:solidFill>
                  <a:srgbClr val="FFFFCC"/>
                </a:solidFill>
                <a:latin typeface="Arial"/>
                <a:cs typeface="Arial"/>
              </a:rPr>
              <a:t>r</a:t>
            </a:r>
            <a:r>
              <a:rPr sz="2000" spc="-10" dirty="0">
                <a:solidFill>
                  <a:srgbClr val="FFFFCC"/>
                </a:solidFill>
                <a:latin typeface="Arial"/>
                <a:cs typeface="Arial"/>
              </a:rPr>
              <a:t>t </a:t>
            </a:r>
            <a:r>
              <a:rPr sz="2000" spc="5" dirty="0">
                <a:solidFill>
                  <a:srgbClr val="FFFFCC"/>
                </a:solidFill>
                <a:latin typeface="Arial"/>
                <a:cs typeface="Arial"/>
              </a:rPr>
              <a:t>C</a:t>
            </a:r>
            <a:r>
              <a:rPr sz="2000" dirty="0">
                <a:solidFill>
                  <a:srgbClr val="FFFFCC"/>
                </a:solidFill>
                <a:latin typeface="Arial"/>
                <a:cs typeface="Arial"/>
              </a:rPr>
              <a:t>o</a:t>
            </a:r>
            <a:r>
              <a:rPr sz="2000" spc="-5" dirty="0">
                <a:solidFill>
                  <a:srgbClr val="FFFFCC"/>
                </a:solidFill>
                <a:latin typeface="Arial"/>
                <a:cs typeface="Arial"/>
              </a:rPr>
              <a:t>mm</a:t>
            </a:r>
            <a:r>
              <a:rPr sz="2000" dirty="0">
                <a:solidFill>
                  <a:srgbClr val="FFFFCC"/>
                </a:solidFill>
                <a:latin typeface="Arial"/>
                <a:cs typeface="Arial"/>
              </a:rPr>
              <a:t>un</a:t>
            </a:r>
            <a:r>
              <a:rPr sz="2000" spc="5" dirty="0">
                <a:solidFill>
                  <a:srgbClr val="FFFFCC"/>
                </a:solidFill>
                <a:latin typeface="Arial"/>
                <a:cs typeface="Arial"/>
              </a:rPr>
              <a:t>i</a:t>
            </a:r>
            <a:r>
              <a:rPr sz="2000" spc="-20" dirty="0">
                <a:solidFill>
                  <a:srgbClr val="FFFFCC"/>
                </a:solidFill>
                <a:latin typeface="Arial"/>
                <a:cs typeface="Arial"/>
              </a:rPr>
              <a:t>t</a:t>
            </a:r>
            <a:r>
              <a:rPr sz="2000" dirty="0">
                <a:solidFill>
                  <a:srgbClr val="FFFFCC"/>
                </a:solidFill>
                <a:latin typeface="Arial"/>
                <a:cs typeface="Arial"/>
              </a:rPr>
              <a:t>y</a:t>
            </a:r>
            <a:r>
              <a:rPr sz="2000" spc="-10" dirty="0">
                <a:solidFill>
                  <a:srgbClr val="FFFFCC"/>
                </a:solidFill>
                <a:latin typeface="Arial"/>
                <a:cs typeface="Arial"/>
              </a:rPr>
              <a:t> </a:t>
            </a:r>
            <a:r>
              <a:rPr sz="2000" spc="-5" dirty="0">
                <a:solidFill>
                  <a:srgbClr val="FFFFCC"/>
                </a:solidFill>
                <a:latin typeface="Arial"/>
                <a:cs typeface="Arial"/>
              </a:rPr>
              <a:t>m</a:t>
            </a:r>
            <a:r>
              <a:rPr sz="2000" dirty="0">
                <a:solidFill>
                  <a:srgbClr val="FFFFCC"/>
                </a:solidFill>
                <a:latin typeface="Arial"/>
                <a:cs typeface="Arial"/>
              </a:rPr>
              <a:t>a</a:t>
            </a:r>
            <a:r>
              <a:rPr sz="2000" spc="5" dirty="0">
                <a:solidFill>
                  <a:srgbClr val="FFFFCC"/>
                </a:solidFill>
                <a:latin typeface="Arial"/>
                <a:cs typeface="Arial"/>
              </a:rPr>
              <a:t>ili</a:t>
            </a:r>
            <a:r>
              <a:rPr sz="2000" dirty="0">
                <a:solidFill>
                  <a:srgbClr val="FFFFCC"/>
                </a:solidFill>
                <a:latin typeface="Arial"/>
                <a:cs typeface="Arial"/>
              </a:rPr>
              <a:t>ng</a:t>
            </a:r>
            <a:r>
              <a:rPr sz="2000" spc="-10" dirty="0">
                <a:solidFill>
                  <a:srgbClr val="FFFFCC"/>
                </a:solidFill>
                <a:latin typeface="Arial"/>
                <a:cs typeface="Arial"/>
              </a:rPr>
              <a:t> </a:t>
            </a:r>
            <a:r>
              <a:rPr sz="2000" spc="5" dirty="0">
                <a:solidFill>
                  <a:srgbClr val="FFFFCC"/>
                </a:solidFill>
                <a:latin typeface="Arial"/>
                <a:cs typeface="Arial"/>
              </a:rPr>
              <a:t>li</a:t>
            </a:r>
            <a:r>
              <a:rPr sz="2000" spc="-10" dirty="0">
                <a:solidFill>
                  <a:srgbClr val="FFFFCC"/>
                </a:solidFill>
                <a:latin typeface="Arial"/>
                <a:cs typeface="Arial"/>
              </a:rPr>
              <a:t>s</a:t>
            </a:r>
            <a:r>
              <a:rPr sz="2000" spc="-20" dirty="0">
                <a:solidFill>
                  <a:srgbClr val="FFFFCC"/>
                </a:solidFill>
                <a:latin typeface="Arial"/>
                <a:cs typeface="Arial"/>
              </a:rPr>
              <a:t>t</a:t>
            </a:r>
            <a:r>
              <a:rPr sz="2000" dirty="0">
                <a:solidFill>
                  <a:srgbClr val="FFFFCC"/>
                </a:solidFill>
                <a:latin typeface="Arial"/>
                <a:cs typeface="Arial"/>
              </a:rPr>
              <a:t>s</a:t>
            </a:r>
            <a:r>
              <a:rPr sz="2000" spc="-10" dirty="0">
                <a:solidFill>
                  <a:srgbClr val="FFFFCC"/>
                </a:solidFill>
                <a:latin typeface="Arial"/>
                <a:cs typeface="Arial"/>
              </a:rPr>
              <a:t> </a:t>
            </a:r>
            <a:r>
              <a:rPr sz="2000" spc="-5" dirty="0">
                <a:solidFill>
                  <a:srgbClr val="FFFFCC"/>
                </a:solidFill>
                <a:latin typeface="Arial"/>
                <a:cs typeface="Arial"/>
              </a:rPr>
              <a:t>(</a:t>
            </a:r>
            <a:r>
              <a:rPr sz="2000" spc="-25" dirty="0">
                <a:solidFill>
                  <a:srgbClr val="FFFFCC"/>
                </a:solidFill>
                <a:latin typeface="Arial"/>
                <a:cs typeface="Arial"/>
              </a:rPr>
              <a:t>~</a:t>
            </a:r>
            <a:r>
              <a:rPr sz="2000" dirty="0">
                <a:solidFill>
                  <a:srgbClr val="FFFFCC"/>
                </a:solidFill>
                <a:latin typeface="Arial"/>
                <a:cs typeface="Arial"/>
              </a:rPr>
              <a:t>60)</a:t>
            </a:r>
            <a:endParaRPr sz="2000">
              <a:solidFill>
                <a:prstClr val="black"/>
              </a:solidFill>
              <a:latin typeface="Arial"/>
              <a:cs typeface="Arial"/>
            </a:endParaRPr>
          </a:p>
          <a:p>
            <a:pPr marL="12700" marR="5080"/>
            <a:r>
              <a:rPr sz="2000" dirty="0">
                <a:solidFill>
                  <a:srgbClr val="FFFFCC"/>
                </a:solidFill>
                <a:latin typeface="Arial"/>
                <a:cs typeface="Arial"/>
              </a:rPr>
              <a:t>A</a:t>
            </a:r>
            <a:r>
              <a:rPr sz="2000" spc="-5" dirty="0">
                <a:solidFill>
                  <a:srgbClr val="FFFFCC"/>
                </a:solidFill>
                <a:latin typeface="Arial"/>
                <a:cs typeface="Arial"/>
              </a:rPr>
              <a:t>nnua</a:t>
            </a:r>
            <a:r>
              <a:rPr sz="2000" dirty="0">
                <a:solidFill>
                  <a:srgbClr val="FFFFCC"/>
                </a:solidFill>
                <a:latin typeface="Arial"/>
                <a:cs typeface="Arial"/>
              </a:rPr>
              <a:t>l</a:t>
            </a:r>
            <a:r>
              <a:rPr sz="2000" spc="-35" dirty="0">
                <a:solidFill>
                  <a:srgbClr val="FFFFCC"/>
                </a:solidFill>
                <a:latin typeface="Arial"/>
                <a:cs typeface="Arial"/>
              </a:rPr>
              <a:t> </a:t>
            </a:r>
            <a:r>
              <a:rPr sz="2000" spc="-90" dirty="0">
                <a:solidFill>
                  <a:srgbClr val="FFFFCC"/>
                </a:solidFill>
                <a:latin typeface="Arial"/>
                <a:cs typeface="Arial"/>
              </a:rPr>
              <a:t>T</a:t>
            </a:r>
            <a:r>
              <a:rPr sz="2000" spc="-5" dirty="0">
                <a:solidFill>
                  <a:srgbClr val="FFFFCC"/>
                </a:solidFill>
                <a:latin typeface="Arial"/>
                <a:cs typeface="Arial"/>
              </a:rPr>
              <a:t>r</a:t>
            </a:r>
            <a:r>
              <a:rPr sz="2000" dirty="0">
                <a:solidFill>
                  <a:srgbClr val="FFFFCC"/>
                </a:solidFill>
                <a:latin typeface="Arial"/>
                <a:cs typeface="Arial"/>
              </a:rPr>
              <a:t>a</a:t>
            </a:r>
            <a:r>
              <a:rPr sz="2000" spc="5" dirty="0">
                <a:solidFill>
                  <a:srgbClr val="FFFFCC"/>
                </a:solidFill>
                <a:latin typeface="Arial"/>
                <a:cs typeface="Arial"/>
              </a:rPr>
              <a:t>i</a:t>
            </a:r>
            <a:r>
              <a:rPr sz="2000" dirty="0">
                <a:solidFill>
                  <a:srgbClr val="FFFFCC"/>
                </a:solidFill>
                <a:latin typeface="Arial"/>
                <a:cs typeface="Arial"/>
              </a:rPr>
              <a:t>n</a:t>
            </a:r>
            <a:r>
              <a:rPr sz="2000" spc="5" dirty="0">
                <a:solidFill>
                  <a:srgbClr val="FFFFCC"/>
                </a:solidFill>
                <a:latin typeface="Arial"/>
                <a:cs typeface="Arial"/>
              </a:rPr>
              <a:t>i</a:t>
            </a:r>
            <a:r>
              <a:rPr sz="2000" dirty="0">
                <a:solidFill>
                  <a:srgbClr val="FFFFCC"/>
                </a:solidFill>
                <a:latin typeface="Arial"/>
                <a:cs typeface="Arial"/>
              </a:rPr>
              <a:t>ng</a:t>
            </a:r>
            <a:r>
              <a:rPr sz="2000" spc="-10" dirty="0">
                <a:solidFill>
                  <a:srgbClr val="FFFFCC"/>
                </a:solidFill>
                <a:latin typeface="Arial"/>
                <a:cs typeface="Arial"/>
              </a:rPr>
              <a:t> </a:t>
            </a:r>
            <a:r>
              <a:rPr sz="2000" spc="-60" dirty="0">
                <a:solidFill>
                  <a:srgbClr val="FFFFCC"/>
                </a:solidFill>
                <a:latin typeface="Arial"/>
                <a:cs typeface="Arial"/>
              </a:rPr>
              <a:t>W</a:t>
            </a:r>
            <a:r>
              <a:rPr sz="2000" dirty="0">
                <a:solidFill>
                  <a:srgbClr val="FFFFCC"/>
                </a:solidFill>
                <a:latin typeface="Arial"/>
                <a:cs typeface="Arial"/>
              </a:rPr>
              <a:t>o</a:t>
            </a:r>
            <a:r>
              <a:rPr sz="2000" spc="-5" dirty="0">
                <a:solidFill>
                  <a:srgbClr val="FFFFCC"/>
                </a:solidFill>
                <a:latin typeface="Arial"/>
                <a:cs typeface="Arial"/>
              </a:rPr>
              <a:t>r</a:t>
            </a:r>
            <a:r>
              <a:rPr sz="2000" dirty="0">
                <a:solidFill>
                  <a:srgbClr val="FFFFCC"/>
                </a:solidFill>
                <a:latin typeface="Arial"/>
                <a:cs typeface="Arial"/>
              </a:rPr>
              <a:t>kshop</a:t>
            </a:r>
            <a:r>
              <a:rPr sz="2000" spc="-10" dirty="0">
                <a:solidFill>
                  <a:srgbClr val="FFFFCC"/>
                </a:solidFill>
                <a:latin typeface="Arial"/>
                <a:cs typeface="Arial"/>
              </a:rPr>
              <a:t>s,</a:t>
            </a:r>
            <a:r>
              <a:rPr sz="2000" spc="-50" dirty="0">
                <a:solidFill>
                  <a:srgbClr val="FFFFCC"/>
                </a:solidFill>
                <a:latin typeface="Arial"/>
                <a:cs typeface="Arial"/>
              </a:rPr>
              <a:t> </a:t>
            </a:r>
            <a:r>
              <a:rPr sz="2000" spc="-90" dirty="0">
                <a:solidFill>
                  <a:srgbClr val="FFFFCC"/>
                </a:solidFill>
                <a:latin typeface="Arial"/>
                <a:cs typeface="Arial"/>
              </a:rPr>
              <a:t>T</a:t>
            </a:r>
            <a:r>
              <a:rPr sz="2000" spc="-5" dirty="0">
                <a:solidFill>
                  <a:srgbClr val="FFFFCC"/>
                </a:solidFill>
                <a:latin typeface="Arial"/>
                <a:cs typeface="Arial"/>
              </a:rPr>
              <a:t>r</a:t>
            </a:r>
            <a:r>
              <a:rPr sz="2000" spc="5" dirty="0">
                <a:solidFill>
                  <a:srgbClr val="FFFFCC"/>
                </a:solidFill>
                <a:latin typeface="Arial"/>
                <a:cs typeface="Arial"/>
              </a:rPr>
              <a:t>i</a:t>
            </a:r>
            <a:r>
              <a:rPr sz="2000" dirty="0">
                <a:solidFill>
                  <a:srgbClr val="FFFFCC"/>
                </a:solidFill>
                <a:latin typeface="Arial"/>
                <a:cs typeface="Arial"/>
              </a:rPr>
              <a:t>enn</a:t>
            </a:r>
            <a:r>
              <a:rPr sz="2000" spc="5" dirty="0">
                <a:solidFill>
                  <a:srgbClr val="FFFFCC"/>
                </a:solidFill>
                <a:latin typeface="Arial"/>
                <a:cs typeface="Arial"/>
              </a:rPr>
              <a:t>i</a:t>
            </a:r>
            <a:r>
              <a:rPr sz="2000" dirty="0">
                <a:solidFill>
                  <a:srgbClr val="FFFFCC"/>
                </a:solidFill>
                <a:latin typeface="Arial"/>
                <a:cs typeface="Arial"/>
              </a:rPr>
              <a:t>al </a:t>
            </a:r>
            <a:r>
              <a:rPr sz="2000" spc="5" dirty="0">
                <a:solidFill>
                  <a:srgbClr val="FFFFCC"/>
                </a:solidFill>
                <a:latin typeface="Arial"/>
                <a:cs typeface="Arial"/>
              </a:rPr>
              <a:t>U</a:t>
            </a:r>
            <a:r>
              <a:rPr sz="2000" dirty="0">
                <a:solidFill>
                  <a:srgbClr val="FFFFCC"/>
                </a:solidFill>
                <a:latin typeface="Arial"/>
                <a:cs typeface="Arial"/>
              </a:rPr>
              <a:t>se</a:t>
            </a:r>
            <a:r>
              <a:rPr sz="2000" spc="-5" dirty="0">
                <a:solidFill>
                  <a:srgbClr val="FFFFCC"/>
                </a:solidFill>
                <a:latin typeface="Arial"/>
                <a:cs typeface="Arial"/>
              </a:rPr>
              <a:t>r</a:t>
            </a:r>
            <a:r>
              <a:rPr sz="2000" dirty="0">
                <a:solidFill>
                  <a:srgbClr val="FFFFCC"/>
                </a:solidFill>
                <a:latin typeface="Arial"/>
                <a:cs typeface="Arial"/>
              </a:rPr>
              <a:t>s</a:t>
            </a:r>
            <a:r>
              <a:rPr sz="2000" spc="-10" dirty="0">
                <a:solidFill>
                  <a:srgbClr val="FFFFCC"/>
                </a:solidFill>
                <a:latin typeface="Arial"/>
                <a:cs typeface="Arial"/>
              </a:rPr>
              <a:t> </a:t>
            </a:r>
            <a:r>
              <a:rPr sz="2000" spc="-60" dirty="0">
                <a:solidFill>
                  <a:srgbClr val="FFFFCC"/>
                </a:solidFill>
                <a:latin typeface="Arial"/>
                <a:cs typeface="Arial"/>
              </a:rPr>
              <a:t>W</a:t>
            </a:r>
            <a:r>
              <a:rPr sz="2000" dirty="0">
                <a:solidFill>
                  <a:srgbClr val="FFFFCC"/>
                </a:solidFill>
                <a:latin typeface="Arial"/>
                <a:cs typeface="Arial"/>
              </a:rPr>
              <a:t>o</a:t>
            </a:r>
            <a:r>
              <a:rPr sz="2000" spc="-5" dirty="0">
                <a:solidFill>
                  <a:srgbClr val="FFFFCC"/>
                </a:solidFill>
                <a:latin typeface="Arial"/>
                <a:cs typeface="Arial"/>
              </a:rPr>
              <a:t>r</a:t>
            </a:r>
            <a:r>
              <a:rPr sz="2000" dirty="0">
                <a:solidFill>
                  <a:srgbClr val="FFFFCC"/>
                </a:solidFill>
                <a:latin typeface="Arial"/>
                <a:cs typeface="Arial"/>
              </a:rPr>
              <a:t>kshop</a:t>
            </a:r>
            <a:r>
              <a:rPr sz="2000" spc="-10" dirty="0">
                <a:solidFill>
                  <a:srgbClr val="FFFFCC"/>
                </a:solidFill>
                <a:latin typeface="Arial"/>
                <a:cs typeface="Arial"/>
              </a:rPr>
              <a:t>s,</a:t>
            </a:r>
            <a:r>
              <a:rPr sz="2000" spc="-15" dirty="0">
                <a:solidFill>
                  <a:srgbClr val="FFFFCC"/>
                </a:solidFill>
                <a:latin typeface="Arial"/>
                <a:cs typeface="Arial"/>
              </a:rPr>
              <a:t> </a:t>
            </a:r>
            <a:r>
              <a:rPr sz="2000" dirty="0">
                <a:solidFill>
                  <a:srgbClr val="FFFFCC"/>
                </a:solidFill>
                <a:latin typeface="Arial"/>
                <a:cs typeface="Arial"/>
              </a:rPr>
              <a:t>and</a:t>
            </a:r>
            <a:r>
              <a:rPr sz="2000" spc="-10" dirty="0">
                <a:solidFill>
                  <a:srgbClr val="FFFFCC"/>
                </a:solidFill>
                <a:latin typeface="Arial"/>
                <a:cs typeface="Arial"/>
              </a:rPr>
              <a:t> </a:t>
            </a:r>
            <a:r>
              <a:rPr sz="2000" spc="5" dirty="0">
                <a:solidFill>
                  <a:srgbClr val="FFFFCC"/>
                </a:solidFill>
                <a:latin typeface="Arial"/>
                <a:cs typeface="Arial"/>
              </a:rPr>
              <a:t>R</a:t>
            </a:r>
            <a:r>
              <a:rPr sz="2000" dirty="0">
                <a:solidFill>
                  <a:srgbClr val="FFFFCC"/>
                </a:solidFill>
                <a:latin typeface="Arial"/>
                <a:cs typeface="Arial"/>
              </a:rPr>
              <a:t>eg</a:t>
            </a:r>
            <a:r>
              <a:rPr sz="2000" spc="5" dirty="0">
                <a:solidFill>
                  <a:srgbClr val="FFFFCC"/>
                </a:solidFill>
                <a:latin typeface="Arial"/>
                <a:cs typeface="Arial"/>
              </a:rPr>
              <a:t>i</a:t>
            </a:r>
            <a:r>
              <a:rPr sz="2000" dirty="0">
                <a:solidFill>
                  <a:srgbClr val="FFFFCC"/>
                </a:solidFill>
                <a:latin typeface="Arial"/>
                <a:cs typeface="Arial"/>
              </a:rPr>
              <a:t>onal </a:t>
            </a:r>
            <a:r>
              <a:rPr sz="2000" spc="-60" dirty="0">
                <a:solidFill>
                  <a:srgbClr val="FFFFCC"/>
                </a:solidFill>
                <a:latin typeface="Arial"/>
                <a:cs typeface="Arial"/>
              </a:rPr>
              <a:t>W</a:t>
            </a:r>
            <a:r>
              <a:rPr sz="2000" dirty="0">
                <a:solidFill>
                  <a:srgbClr val="FFFFCC"/>
                </a:solidFill>
                <a:latin typeface="Arial"/>
                <a:cs typeface="Arial"/>
              </a:rPr>
              <a:t>o</a:t>
            </a:r>
            <a:r>
              <a:rPr sz="2000" spc="-5" dirty="0">
                <a:solidFill>
                  <a:srgbClr val="FFFFCC"/>
                </a:solidFill>
                <a:latin typeface="Arial"/>
                <a:cs typeface="Arial"/>
              </a:rPr>
              <a:t>r</a:t>
            </a:r>
            <a:r>
              <a:rPr sz="2000" dirty="0">
                <a:solidFill>
                  <a:srgbClr val="FFFFCC"/>
                </a:solidFill>
                <a:latin typeface="Arial"/>
                <a:cs typeface="Arial"/>
              </a:rPr>
              <a:t>kshop</a:t>
            </a:r>
            <a:r>
              <a:rPr sz="2000" spc="-10" dirty="0">
                <a:solidFill>
                  <a:srgbClr val="FFFFCC"/>
                </a:solidFill>
                <a:latin typeface="Arial"/>
                <a:cs typeface="Arial"/>
              </a:rPr>
              <a:t>s,</a:t>
            </a:r>
            <a:r>
              <a:rPr sz="2000" spc="-15" dirty="0">
                <a:solidFill>
                  <a:srgbClr val="FFFFCC"/>
                </a:solidFill>
                <a:latin typeface="Arial"/>
                <a:cs typeface="Arial"/>
              </a:rPr>
              <a:t> </a:t>
            </a:r>
            <a:r>
              <a:rPr sz="2000" dirty="0">
                <a:solidFill>
                  <a:srgbClr val="FFFFCC"/>
                </a:solidFill>
                <a:latin typeface="Arial"/>
                <a:cs typeface="Arial"/>
              </a:rPr>
              <a:t>and</a:t>
            </a:r>
            <a:r>
              <a:rPr sz="2000" spc="-10" dirty="0">
                <a:solidFill>
                  <a:srgbClr val="FFFFCC"/>
                </a:solidFill>
                <a:latin typeface="Arial"/>
                <a:cs typeface="Arial"/>
              </a:rPr>
              <a:t> </a:t>
            </a:r>
            <a:r>
              <a:rPr sz="2000" spc="5" dirty="0">
                <a:solidFill>
                  <a:srgbClr val="FFFFCC"/>
                </a:solidFill>
                <a:latin typeface="Arial"/>
                <a:cs typeface="Arial"/>
              </a:rPr>
              <a:t>i</a:t>
            </a:r>
            <a:r>
              <a:rPr sz="2000" dirty="0">
                <a:solidFill>
                  <a:srgbClr val="FFFFCC"/>
                </a:solidFill>
                <a:latin typeface="Arial"/>
                <a:cs typeface="Arial"/>
              </a:rPr>
              <a:t>n</a:t>
            </a:r>
            <a:r>
              <a:rPr sz="2000" spc="-20" dirty="0">
                <a:solidFill>
                  <a:srgbClr val="FFFFCC"/>
                </a:solidFill>
                <a:latin typeface="Arial"/>
                <a:cs typeface="Arial"/>
              </a:rPr>
              <a:t>t</a:t>
            </a:r>
            <a:r>
              <a:rPr sz="2000" dirty="0">
                <a:solidFill>
                  <a:srgbClr val="FFFFCC"/>
                </a:solidFill>
                <a:latin typeface="Arial"/>
                <a:cs typeface="Arial"/>
              </a:rPr>
              <a:t>e</a:t>
            </a:r>
            <a:r>
              <a:rPr sz="2000" spc="-5" dirty="0">
                <a:solidFill>
                  <a:srgbClr val="FFFFCC"/>
                </a:solidFill>
                <a:latin typeface="Arial"/>
                <a:cs typeface="Arial"/>
              </a:rPr>
              <a:t>r</a:t>
            </a:r>
            <a:r>
              <a:rPr sz="2000" dirty="0">
                <a:solidFill>
                  <a:srgbClr val="FFFFCC"/>
                </a:solidFill>
                <a:latin typeface="Arial"/>
                <a:cs typeface="Arial"/>
              </a:rPr>
              <a:t>ne</a:t>
            </a:r>
            <a:r>
              <a:rPr sz="2000" spc="-5" dirty="0">
                <a:solidFill>
                  <a:srgbClr val="FFFFCC"/>
                </a:solidFill>
                <a:latin typeface="Arial"/>
                <a:cs typeface="Arial"/>
              </a:rPr>
              <a:t>r</a:t>
            </a:r>
            <a:r>
              <a:rPr sz="2000" dirty="0">
                <a:solidFill>
                  <a:srgbClr val="FFFFCC"/>
                </a:solidFill>
                <a:latin typeface="Arial"/>
                <a:cs typeface="Arial"/>
              </a:rPr>
              <a:t>sh</a:t>
            </a:r>
            <a:r>
              <a:rPr sz="2000" spc="5" dirty="0">
                <a:solidFill>
                  <a:srgbClr val="FFFFCC"/>
                </a:solidFill>
                <a:latin typeface="Arial"/>
                <a:cs typeface="Arial"/>
              </a:rPr>
              <a:t>i</a:t>
            </a:r>
            <a:r>
              <a:rPr sz="2000" dirty="0">
                <a:solidFill>
                  <a:srgbClr val="FFFFCC"/>
                </a:solidFill>
                <a:latin typeface="Arial"/>
                <a:cs typeface="Arial"/>
              </a:rPr>
              <a:t>p p</a:t>
            </a:r>
            <a:r>
              <a:rPr sz="2000" spc="-5" dirty="0">
                <a:solidFill>
                  <a:srgbClr val="FFFFCC"/>
                </a:solidFill>
                <a:latin typeface="Arial"/>
                <a:cs typeface="Arial"/>
              </a:rPr>
              <a:t>r</a:t>
            </a:r>
            <a:r>
              <a:rPr sz="2000" dirty="0">
                <a:solidFill>
                  <a:srgbClr val="FFFFCC"/>
                </a:solidFill>
                <a:latin typeface="Arial"/>
                <a:cs typeface="Arial"/>
              </a:rPr>
              <a:t>og</a:t>
            </a:r>
            <a:r>
              <a:rPr sz="2000" spc="-5" dirty="0">
                <a:solidFill>
                  <a:srgbClr val="FFFFCC"/>
                </a:solidFill>
                <a:latin typeface="Arial"/>
                <a:cs typeface="Arial"/>
              </a:rPr>
              <a:t>r</a:t>
            </a:r>
            <a:r>
              <a:rPr sz="2000" dirty="0">
                <a:solidFill>
                  <a:srgbClr val="FFFFCC"/>
                </a:solidFill>
                <a:latin typeface="Arial"/>
                <a:cs typeface="Arial"/>
              </a:rPr>
              <a:t>a</a:t>
            </a:r>
            <a:r>
              <a:rPr sz="2000" spc="-5" dirty="0">
                <a:solidFill>
                  <a:srgbClr val="FFFFCC"/>
                </a:solidFill>
                <a:latin typeface="Arial"/>
                <a:cs typeface="Arial"/>
              </a:rPr>
              <a:t>m</a:t>
            </a:r>
            <a:r>
              <a:rPr sz="2000" spc="-10" dirty="0">
                <a:solidFill>
                  <a:srgbClr val="FFFFCC"/>
                </a:solidFill>
                <a:latin typeface="Arial"/>
                <a:cs typeface="Arial"/>
              </a:rPr>
              <a:t>s.</a:t>
            </a:r>
            <a:endParaRPr sz="2000">
              <a:solidFill>
                <a:prstClr val="black"/>
              </a:solidFill>
              <a:latin typeface="Arial"/>
              <a:cs typeface="Arial"/>
            </a:endParaRPr>
          </a:p>
        </p:txBody>
      </p:sp>
      <p:sp>
        <p:nvSpPr>
          <p:cNvPr id="7" name="object 7"/>
          <p:cNvSpPr/>
          <p:nvPr/>
        </p:nvSpPr>
        <p:spPr>
          <a:xfrm>
            <a:off x="5943600" y="1981201"/>
            <a:ext cx="4724400" cy="3170555"/>
          </a:xfrm>
          <a:custGeom>
            <a:avLst/>
            <a:gdLst/>
            <a:ahLst/>
            <a:cxnLst/>
            <a:rect l="l" t="t" r="r" b="b"/>
            <a:pathLst>
              <a:path w="4724400" h="3170554">
                <a:moveTo>
                  <a:pt x="0" y="3170099"/>
                </a:moveTo>
                <a:lnTo>
                  <a:pt x="4724400" y="3170099"/>
                </a:lnTo>
                <a:lnTo>
                  <a:pt x="4724400" y="0"/>
                </a:lnTo>
                <a:lnTo>
                  <a:pt x="0" y="0"/>
                </a:lnTo>
                <a:lnTo>
                  <a:pt x="0" y="3170099"/>
                </a:lnTo>
                <a:close/>
              </a:path>
            </a:pathLst>
          </a:custGeom>
          <a:solidFill>
            <a:srgbClr val="CCECFF"/>
          </a:solidFill>
        </p:spPr>
        <p:txBody>
          <a:bodyPr wrap="square" lIns="0" tIns="0" rIns="0" bIns="0" rtlCol="0"/>
          <a:lstStyle/>
          <a:p>
            <a:endParaRPr>
              <a:solidFill>
                <a:prstClr val="black"/>
              </a:solidFill>
              <a:latin typeface="Calibri"/>
            </a:endParaRPr>
          </a:p>
        </p:txBody>
      </p:sp>
      <p:sp>
        <p:nvSpPr>
          <p:cNvPr id="8" name="object 8"/>
          <p:cNvSpPr/>
          <p:nvPr/>
        </p:nvSpPr>
        <p:spPr>
          <a:xfrm>
            <a:off x="5943600" y="5410200"/>
            <a:ext cx="4724400" cy="1016000"/>
          </a:xfrm>
          <a:custGeom>
            <a:avLst/>
            <a:gdLst/>
            <a:ahLst/>
            <a:cxnLst/>
            <a:rect l="l" t="t" r="r" b="b"/>
            <a:pathLst>
              <a:path w="4724400" h="1016000">
                <a:moveTo>
                  <a:pt x="0" y="1015662"/>
                </a:moveTo>
                <a:lnTo>
                  <a:pt x="4724400" y="1015662"/>
                </a:lnTo>
                <a:lnTo>
                  <a:pt x="4724400" y="0"/>
                </a:lnTo>
                <a:lnTo>
                  <a:pt x="0" y="0"/>
                </a:lnTo>
                <a:lnTo>
                  <a:pt x="0" y="1015662"/>
                </a:lnTo>
                <a:close/>
              </a:path>
            </a:pathLst>
          </a:custGeom>
          <a:solidFill>
            <a:srgbClr val="FFFFCC"/>
          </a:solidFill>
        </p:spPr>
        <p:txBody>
          <a:bodyPr wrap="square" lIns="0" tIns="0" rIns="0" bIns="0" rtlCol="0"/>
          <a:lstStyle/>
          <a:p>
            <a:endParaRPr>
              <a:solidFill>
                <a:prstClr val="black"/>
              </a:solidFill>
              <a:latin typeface="Calibri"/>
            </a:endParaRPr>
          </a:p>
        </p:txBody>
      </p:sp>
      <p:sp>
        <p:nvSpPr>
          <p:cNvPr id="9" name="object 9"/>
          <p:cNvSpPr txBox="1"/>
          <p:nvPr/>
        </p:nvSpPr>
        <p:spPr>
          <a:xfrm>
            <a:off x="6022340" y="5482955"/>
            <a:ext cx="1493520" cy="307777"/>
          </a:xfrm>
          <a:prstGeom prst="rect">
            <a:avLst/>
          </a:prstGeom>
        </p:spPr>
        <p:txBody>
          <a:bodyPr vert="horz" wrap="square" lIns="0" tIns="0" rIns="0" bIns="0" rtlCol="0">
            <a:spAutoFit/>
          </a:bodyPr>
          <a:lstStyle/>
          <a:p>
            <a:pPr marL="12700"/>
            <a:r>
              <a:rPr sz="2000" b="1" spc="5" dirty="0">
                <a:solidFill>
                  <a:srgbClr val="000099"/>
                </a:solidFill>
                <a:latin typeface="Arial"/>
                <a:cs typeface="Arial"/>
              </a:rPr>
              <a:t>C</a:t>
            </a:r>
            <a:r>
              <a:rPr sz="2000" b="1" dirty="0">
                <a:solidFill>
                  <a:srgbClr val="000099"/>
                </a:solidFill>
                <a:latin typeface="Arial"/>
                <a:cs typeface="Arial"/>
              </a:rPr>
              <a:t>o</a:t>
            </a:r>
            <a:r>
              <a:rPr sz="2000" b="1" spc="-5" dirty="0">
                <a:solidFill>
                  <a:srgbClr val="000099"/>
                </a:solidFill>
                <a:latin typeface="Arial"/>
                <a:cs typeface="Arial"/>
              </a:rPr>
              <a:t>mm</a:t>
            </a:r>
            <a:r>
              <a:rPr sz="2000" b="1" spc="-15" dirty="0">
                <a:solidFill>
                  <a:srgbClr val="000099"/>
                </a:solidFill>
                <a:latin typeface="Arial"/>
                <a:cs typeface="Arial"/>
              </a:rPr>
              <a:t>un</a:t>
            </a:r>
            <a:r>
              <a:rPr sz="2000" b="1" spc="-20" dirty="0">
                <a:solidFill>
                  <a:srgbClr val="000099"/>
                </a:solidFill>
                <a:latin typeface="Arial"/>
                <a:cs typeface="Arial"/>
              </a:rPr>
              <a:t>i</a:t>
            </a:r>
            <a:r>
              <a:rPr sz="2000" b="1" spc="-5" dirty="0">
                <a:solidFill>
                  <a:srgbClr val="000099"/>
                </a:solidFill>
                <a:latin typeface="Arial"/>
                <a:cs typeface="Arial"/>
              </a:rPr>
              <a:t>t</a:t>
            </a:r>
            <a:r>
              <a:rPr sz="2000" b="1" spc="5" dirty="0">
                <a:solidFill>
                  <a:srgbClr val="000099"/>
                </a:solidFill>
                <a:latin typeface="Arial"/>
                <a:cs typeface="Arial"/>
              </a:rPr>
              <a:t>y</a:t>
            </a:r>
            <a:r>
              <a:rPr sz="2000" spc="-10" dirty="0">
                <a:solidFill>
                  <a:srgbClr val="000099"/>
                </a:solidFill>
                <a:latin typeface="Arial"/>
                <a:cs typeface="Arial"/>
              </a:rPr>
              <a:t>:</a:t>
            </a:r>
            <a:endParaRPr sz="2000">
              <a:solidFill>
                <a:prstClr val="black"/>
              </a:solidFill>
              <a:latin typeface="Arial"/>
              <a:cs typeface="Arial"/>
            </a:endParaRPr>
          </a:p>
        </p:txBody>
      </p:sp>
      <p:sp>
        <p:nvSpPr>
          <p:cNvPr id="10" name="object 10"/>
          <p:cNvSpPr/>
          <p:nvPr/>
        </p:nvSpPr>
        <p:spPr>
          <a:xfrm>
            <a:off x="6035040" y="5741670"/>
            <a:ext cx="1397000" cy="0"/>
          </a:xfrm>
          <a:custGeom>
            <a:avLst/>
            <a:gdLst/>
            <a:ahLst/>
            <a:cxnLst/>
            <a:rect l="l" t="t" r="r" b="b"/>
            <a:pathLst>
              <a:path w="1397000">
                <a:moveTo>
                  <a:pt x="0" y="0"/>
                </a:moveTo>
                <a:lnTo>
                  <a:pt x="1397000" y="0"/>
                </a:lnTo>
              </a:path>
            </a:pathLst>
          </a:custGeom>
          <a:ln w="26670">
            <a:solidFill>
              <a:srgbClr val="000099"/>
            </a:solidFill>
          </a:ln>
        </p:spPr>
        <p:txBody>
          <a:bodyPr wrap="square" lIns="0" tIns="0" rIns="0" bIns="0" rtlCol="0"/>
          <a:lstStyle/>
          <a:p>
            <a:endParaRPr>
              <a:solidFill>
                <a:prstClr val="black"/>
              </a:solidFill>
              <a:latin typeface="Calibri"/>
            </a:endParaRPr>
          </a:p>
        </p:txBody>
      </p:sp>
      <p:sp>
        <p:nvSpPr>
          <p:cNvPr id="11" name="object 11"/>
          <p:cNvSpPr txBox="1"/>
          <p:nvPr/>
        </p:nvSpPr>
        <p:spPr>
          <a:xfrm>
            <a:off x="6022340" y="2053954"/>
            <a:ext cx="4443730" cy="4729500"/>
          </a:xfrm>
          <a:prstGeom prst="rect">
            <a:avLst/>
          </a:prstGeom>
        </p:spPr>
        <p:txBody>
          <a:bodyPr vert="horz" wrap="square" lIns="0" tIns="0" rIns="0" bIns="0" rtlCol="0">
            <a:spAutoFit/>
          </a:bodyPr>
          <a:lstStyle/>
          <a:p>
            <a:pPr marL="12700"/>
            <a:r>
              <a:rPr sz="2000" b="1" u="heavy" spc="-15" dirty="0">
                <a:solidFill>
                  <a:srgbClr val="990000"/>
                </a:solidFill>
                <a:latin typeface="Arial"/>
                <a:cs typeface="Arial"/>
              </a:rPr>
              <a:t>Sof</a:t>
            </a:r>
            <a:r>
              <a:rPr sz="2000" b="1" u="heavy" spc="-5" dirty="0">
                <a:solidFill>
                  <a:srgbClr val="990000"/>
                </a:solidFill>
                <a:latin typeface="Arial"/>
                <a:cs typeface="Arial"/>
              </a:rPr>
              <a:t>t</a:t>
            </a:r>
            <a:r>
              <a:rPr sz="2000" b="1" u="heavy" spc="-30" dirty="0">
                <a:solidFill>
                  <a:srgbClr val="990000"/>
                </a:solidFill>
                <a:latin typeface="Arial"/>
                <a:cs typeface="Arial"/>
              </a:rPr>
              <a:t>w</a:t>
            </a:r>
            <a:r>
              <a:rPr sz="2000" b="1" u="heavy" spc="-5" dirty="0">
                <a:solidFill>
                  <a:srgbClr val="990000"/>
                </a:solidFill>
                <a:latin typeface="Arial"/>
                <a:cs typeface="Arial"/>
              </a:rPr>
              <a:t>ar</a:t>
            </a:r>
            <a:r>
              <a:rPr sz="2000" b="1" u="heavy" dirty="0">
                <a:solidFill>
                  <a:srgbClr val="990000"/>
                </a:solidFill>
                <a:latin typeface="Arial"/>
                <a:cs typeface="Arial"/>
              </a:rPr>
              <a:t>e</a:t>
            </a:r>
            <a:r>
              <a:rPr sz="2000" spc="-10" dirty="0">
                <a:solidFill>
                  <a:srgbClr val="990000"/>
                </a:solidFill>
                <a:latin typeface="Arial"/>
                <a:cs typeface="Arial"/>
              </a:rPr>
              <a:t>:</a:t>
            </a:r>
            <a:endParaRPr sz="2000">
              <a:solidFill>
                <a:prstClr val="black"/>
              </a:solidFill>
              <a:latin typeface="Arial"/>
              <a:cs typeface="Arial"/>
            </a:endParaRPr>
          </a:p>
          <a:p>
            <a:pPr marL="12700"/>
            <a:r>
              <a:rPr sz="2000" spc="5" dirty="0">
                <a:solidFill>
                  <a:srgbClr val="800000"/>
                </a:solidFill>
                <a:latin typeface="Arial"/>
                <a:cs typeface="Arial"/>
              </a:rPr>
              <a:t>D</a:t>
            </a:r>
            <a:r>
              <a:rPr sz="2000" dirty="0">
                <a:solidFill>
                  <a:srgbClr val="800000"/>
                </a:solidFill>
                <a:latin typeface="Arial"/>
                <a:cs typeface="Arial"/>
              </a:rPr>
              <a:t>a</a:t>
            </a:r>
            <a:r>
              <a:rPr sz="2000" spc="-20" dirty="0">
                <a:solidFill>
                  <a:srgbClr val="800000"/>
                </a:solidFill>
                <a:latin typeface="Arial"/>
                <a:cs typeface="Arial"/>
              </a:rPr>
              <a:t>t</a:t>
            </a:r>
            <a:r>
              <a:rPr sz="2000" dirty="0">
                <a:solidFill>
                  <a:srgbClr val="800000"/>
                </a:solidFill>
                <a:latin typeface="Arial"/>
                <a:cs typeface="Arial"/>
              </a:rPr>
              <a:t>a</a:t>
            </a:r>
            <a:r>
              <a:rPr sz="2000" spc="-10" dirty="0">
                <a:solidFill>
                  <a:srgbClr val="800000"/>
                </a:solidFill>
                <a:latin typeface="Arial"/>
                <a:cs typeface="Arial"/>
              </a:rPr>
              <a:t> </a:t>
            </a:r>
            <a:r>
              <a:rPr sz="2000" spc="5" dirty="0">
                <a:solidFill>
                  <a:srgbClr val="800000"/>
                </a:solidFill>
                <a:latin typeface="Arial"/>
                <a:cs typeface="Arial"/>
              </a:rPr>
              <a:t>Di</a:t>
            </a:r>
            <a:r>
              <a:rPr sz="2000" spc="-10" dirty="0">
                <a:solidFill>
                  <a:srgbClr val="800000"/>
                </a:solidFill>
                <a:latin typeface="Arial"/>
                <a:cs typeface="Arial"/>
              </a:rPr>
              <a:t>s</a:t>
            </a:r>
            <a:r>
              <a:rPr sz="2000" spc="-20" dirty="0">
                <a:solidFill>
                  <a:srgbClr val="800000"/>
                </a:solidFill>
                <a:latin typeface="Arial"/>
                <a:cs typeface="Arial"/>
              </a:rPr>
              <a:t>t</a:t>
            </a:r>
            <a:r>
              <a:rPr sz="2000" spc="-5" dirty="0">
                <a:solidFill>
                  <a:srgbClr val="800000"/>
                </a:solidFill>
                <a:latin typeface="Arial"/>
                <a:cs typeface="Arial"/>
              </a:rPr>
              <a:t>r</a:t>
            </a:r>
            <a:r>
              <a:rPr sz="2000" spc="5" dirty="0">
                <a:solidFill>
                  <a:srgbClr val="800000"/>
                </a:solidFill>
                <a:latin typeface="Arial"/>
                <a:cs typeface="Arial"/>
              </a:rPr>
              <a:t>i</a:t>
            </a:r>
            <a:r>
              <a:rPr sz="2000" dirty="0">
                <a:solidFill>
                  <a:srgbClr val="800000"/>
                </a:solidFill>
                <a:latin typeface="Arial"/>
                <a:cs typeface="Arial"/>
              </a:rPr>
              <a:t>bu</a:t>
            </a:r>
            <a:r>
              <a:rPr sz="2000" spc="-20" dirty="0">
                <a:solidFill>
                  <a:srgbClr val="800000"/>
                </a:solidFill>
                <a:latin typeface="Arial"/>
                <a:cs typeface="Arial"/>
              </a:rPr>
              <a:t>t</a:t>
            </a:r>
            <a:r>
              <a:rPr sz="2000" spc="5" dirty="0">
                <a:solidFill>
                  <a:srgbClr val="800000"/>
                </a:solidFill>
                <a:latin typeface="Arial"/>
                <a:cs typeface="Arial"/>
              </a:rPr>
              <a:t>i</a:t>
            </a:r>
            <a:r>
              <a:rPr sz="2000" dirty="0">
                <a:solidFill>
                  <a:srgbClr val="800000"/>
                </a:solidFill>
                <a:latin typeface="Arial"/>
                <a:cs typeface="Arial"/>
              </a:rPr>
              <a:t>on</a:t>
            </a:r>
            <a:r>
              <a:rPr sz="2000" spc="-10" dirty="0">
                <a:solidFill>
                  <a:srgbClr val="800000"/>
                </a:solidFill>
                <a:latin typeface="Arial"/>
                <a:cs typeface="Arial"/>
              </a:rPr>
              <a:t>:</a:t>
            </a:r>
            <a:r>
              <a:rPr sz="2000" spc="-15" dirty="0">
                <a:solidFill>
                  <a:srgbClr val="800000"/>
                </a:solidFill>
                <a:latin typeface="Arial"/>
                <a:cs typeface="Arial"/>
              </a:rPr>
              <a:t> </a:t>
            </a:r>
            <a:r>
              <a:rPr sz="2000" dirty="0">
                <a:solidFill>
                  <a:srgbClr val="0070C0"/>
                </a:solidFill>
                <a:latin typeface="Arial"/>
                <a:cs typeface="Arial"/>
              </a:rPr>
              <a:t>L</a:t>
            </a:r>
            <a:r>
              <a:rPr sz="2000" spc="5" dirty="0">
                <a:solidFill>
                  <a:srgbClr val="0070C0"/>
                </a:solidFill>
                <a:latin typeface="Arial"/>
                <a:cs typeface="Arial"/>
              </a:rPr>
              <a:t>D</a:t>
            </a:r>
            <a:r>
              <a:rPr sz="2000" dirty="0">
                <a:solidFill>
                  <a:srgbClr val="0070C0"/>
                </a:solidFill>
                <a:latin typeface="Arial"/>
                <a:cs typeface="Arial"/>
              </a:rPr>
              <a:t>M</a:t>
            </a:r>
            <a:endParaRPr sz="2000">
              <a:solidFill>
                <a:prstClr val="black"/>
              </a:solidFill>
              <a:latin typeface="Arial"/>
              <a:cs typeface="Arial"/>
            </a:endParaRPr>
          </a:p>
          <a:p>
            <a:pPr marL="12700" marR="78105"/>
            <a:r>
              <a:rPr sz="2000" spc="5" dirty="0">
                <a:solidFill>
                  <a:srgbClr val="800000"/>
                </a:solidFill>
                <a:latin typeface="Arial"/>
                <a:cs typeface="Arial"/>
              </a:rPr>
              <a:t>R</a:t>
            </a:r>
            <a:r>
              <a:rPr sz="2000" dirty="0">
                <a:solidFill>
                  <a:srgbClr val="800000"/>
                </a:solidFill>
                <a:latin typeface="Arial"/>
                <a:cs typeface="Arial"/>
              </a:rPr>
              <a:t>e</a:t>
            </a:r>
            <a:r>
              <a:rPr sz="2000" spc="-5" dirty="0">
                <a:solidFill>
                  <a:srgbClr val="800000"/>
                </a:solidFill>
                <a:latin typeface="Arial"/>
                <a:cs typeface="Arial"/>
              </a:rPr>
              <a:t>m</a:t>
            </a:r>
            <a:r>
              <a:rPr sz="2000" dirty="0">
                <a:solidFill>
                  <a:srgbClr val="800000"/>
                </a:solidFill>
                <a:latin typeface="Arial"/>
                <a:cs typeface="Arial"/>
              </a:rPr>
              <a:t>o</a:t>
            </a:r>
            <a:r>
              <a:rPr sz="2000" spc="-20" dirty="0">
                <a:solidFill>
                  <a:srgbClr val="800000"/>
                </a:solidFill>
                <a:latin typeface="Arial"/>
                <a:cs typeface="Arial"/>
              </a:rPr>
              <a:t>t</a:t>
            </a:r>
            <a:r>
              <a:rPr sz="2000" dirty="0">
                <a:solidFill>
                  <a:srgbClr val="800000"/>
                </a:solidFill>
                <a:latin typeface="Arial"/>
                <a:cs typeface="Arial"/>
              </a:rPr>
              <a:t>e</a:t>
            </a:r>
            <a:r>
              <a:rPr sz="2000" spc="-10" dirty="0">
                <a:solidFill>
                  <a:srgbClr val="800000"/>
                </a:solidFill>
                <a:latin typeface="Arial"/>
                <a:cs typeface="Arial"/>
              </a:rPr>
              <a:t> </a:t>
            </a:r>
            <a:r>
              <a:rPr sz="2000" spc="5" dirty="0">
                <a:solidFill>
                  <a:srgbClr val="800000"/>
                </a:solidFill>
                <a:latin typeface="Arial"/>
                <a:cs typeface="Arial"/>
              </a:rPr>
              <a:t>D</a:t>
            </a:r>
            <a:r>
              <a:rPr sz="2000" dirty="0">
                <a:solidFill>
                  <a:srgbClr val="800000"/>
                </a:solidFill>
                <a:latin typeface="Arial"/>
                <a:cs typeface="Arial"/>
              </a:rPr>
              <a:t>a</a:t>
            </a:r>
            <a:r>
              <a:rPr sz="2000" spc="-20" dirty="0">
                <a:solidFill>
                  <a:srgbClr val="800000"/>
                </a:solidFill>
                <a:latin typeface="Arial"/>
                <a:cs typeface="Arial"/>
              </a:rPr>
              <a:t>t</a:t>
            </a:r>
            <a:r>
              <a:rPr sz="2000" dirty="0">
                <a:solidFill>
                  <a:srgbClr val="800000"/>
                </a:solidFill>
                <a:latin typeface="Arial"/>
                <a:cs typeface="Arial"/>
              </a:rPr>
              <a:t>a</a:t>
            </a:r>
            <a:r>
              <a:rPr sz="2000" spc="-120" dirty="0">
                <a:solidFill>
                  <a:srgbClr val="800000"/>
                </a:solidFill>
                <a:latin typeface="Arial"/>
                <a:cs typeface="Arial"/>
              </a:rPr>
              <a:t> </a:t>
            </a:r>
            <a:r>
              <a:rPr sz="2000" spc="-15" dirty="0">
                <a:solidFill>
                  <a:srgbClr val="800000"/>
                </a:solidFill>
                <a:latin typeface="Arial"/>
                <a:cs typeface="Arial"/>
              </a:rPr>
              <a:t>A</a:t>
            </a:r>
            <a:r>
              <a:rPr sz="2000" dirty="0">
                <a:solidFill>
                  <a:srgbClr val="800000"/>
                </a:solidFill>
                <a:latin typeface="Arial"/>
                <a:cs typeface="Arial"/>
              </a:rPr>
              <a:t>cce</a:t>
            </a:r>
            <a:r>
              <a:rPr sz="2000" spc="-10" dirty="0">
                <a:solidFill>
                  <a:srgbClr val="800000"/>
                </a:solidFill>
                <a:latin typeface="Arial"/>
                <a:cs typeface="Arial"/>
              </a:rPr>
              <a:t>ss:</a:t>
            </a:r>
            <a:r>
              <a:rPr sz="2000" spc="-50" dirty="0">
                <a:solidFill>
                  <a:srgbClr val="800000"/>
                </a:solidFill>
                <a:latin typeface="Arial"/>
                <a:cs typeface="Arial"/>
              </a:rPr>
              <a:t> </a:t>
            </a:r>
            <a:r>
              <a:rPr sz="2000" dirty="0">
                <a:solidFill>
                  <a:srgbClr val="7030A0"/>
                </a:solidFill>
                <a:latin typeface="Arial"/>
                <a:cs typeface="Arial"/>
              </a:rPr>
              <a:t>T</a:t>
            </a:r>
            <a:r>
              <a:rPr sz="2000" spc="5" dirty="0">
                <a:solidFill>
                  <a:srgbClr val="7030A0"/>
                </a:solidFill>
                <a:latin typeface="Arial"/>
                <a:cs typeface="Arial"/>
              </a:rPr>
              <a:t>HR</a:t>
            </a:r>
            <a:r>
              <a:rPr sz="2000" dirty="0">
                <a:solidFill>
                  <a:srgbClr val="7030A0"/>
                </a:solidFill>
                <a:latin typeface="Arial"/>
                <a:cs typeface="Arial"/>
              </a:rPr>
              <a:t>E</a:t>
            </a:r>
            <a:r>
              <a:rPr sz="2000" spc="5" dirty="0">
                <a:solidFill>
                  <a:srgbClr val="7030A0"/>
                </a:solidFill>
                <a:latin typeface="Arial"/>
                <a:cs typeface="Arial"/>
              </a:rPr>
              <a:t>DD</a:t>
            </a:r>
            <a:r>
              <a:rPr sz="2000" spc="-15" dirty="0">
                <a:solidFill>
                  <a:srgbClr val="7030A0"/>
                </a:solidFill>
                <a:latin typeface="Arial"/>
                <a:cs typeface="Arial"/>
              </a:rPr>
              <a:t>S</a:t>
            </a:r>
            <a:r>
              <a:rPr sz="2000" spc="-5" dirty="0">
                <a:solidFill>
                  <a:srgbClr val="7030A0"/>
                </a:solidFill>
                <a:latin typeface="Arial"/>
                <a:cs typeface="Arial"/>
              </a:rPr>
              <a:t> </a:t>
            </a:r>
            <a:r>
              <a:rPr sz="2000" spc="5" dirty="0">
                <a:solidFill>
                  <a:srgbClr val="7030A0"/>
                </a:solidFill>
                <a:latin typeface="Arial"/>
                <a:cs typeface="Arial"/>
              </a:rPr>
              <a:t>D</a:t>
            </a:r>
            <a:r>
              <a:rPr sz="2000" dirty="0">
                <a:solidFill>
                  <a:srgbClr val="7030A0"/>
                </a:solidFill>
                <a:latin typeface="Arial"/>
                <a:cs typeface="Arial"/>
              </a:rPr>
              <a:t>a</a:t>
            </a:r>
            <a:r>
              <a:rPr sz="2000" spc="-20" dirty="0">
                <a:solidFill>
                  <a:srgbClr val="7030A0"/>
                </a:solidFill>
                <a:latin typeface="Arial"/>
                <a:cs typeface="Arial"/>
              </a:rPr>
              <a:t>t</a:t>
            </a:r>
            <a:r>
              <a:rPr sz="2000" dirty="0">
                <a:solidFill>
                  <a:srgbClr val="7030A0"/>
                </a:solidFill>
                <a:latin typeface="Arial"/>
                <a:cs typeface="Arial"/>
              </a:rPr>
              <a:t>a </a:t>
            </a:r>
            <a:r>
              <a:rPr sz="2000" spc="-15" dirty="0">
                <a:solidFill>
                  <a:srgbClr val="7030A0"/>
                </a:solidFill>
                <a:latin typeface="Arial"/>
                <a:cs typeface="Arial"/>
              </a:rPr>
              <a:t>S</a:t>
            </a:r>
            <a:r>
              <a:rPr sz="2000" dirty="0">
                <a:solidFill>
                  <a:srgbClr val="7030A0"/>
                </a:solidFill>
                <a:latin typeface="Arial"/>
                <a:cs typeface="Arial"/>
              </a:rPr>
              <a:t>e</a:t>
            </a:r>
            <a:r>
              <a:rPr sz="2000" spc="-5" dirty="0">
                <a:solidFill>
                  <a:srgbClr val="7030A0"/>
                </a:solidFill>
                <a:latin typeface="Arial"/>
                <a:cs typeface="Arial"/>
              </a:rPr>
              <a:t>r</a:t>
            </a:r>
            <a:r>
              <a:rPr sz="2000" dirty="0">
                <a:solidFill>
                  <a:srgbClr val="7030A0"/>
                </a:solidFill>
                <a:latin typeface="Arial"/>
                <a:cs typeface="Arial"/>
              </a:rPr>
              <a:t>ve</a:t>
            </a:r>
            <a:r>
              <a:rPr sz="2000" spc="-114" dirty="0">
                <a:solidFill>
                  <a:srgbClr val="7030A0"/>
                </a:solidFill>
                <a:latin typeface="Arial"/>
                <a:cs typeface="Arial"/>
              </a:rPr>
              <a:t>r</a:t>
            </a:r>
            <a:r>
              <a:rPr sz="2000" spc="-10" dirty="0">
                <a:solidFill>
                  <a:srgbClr val="7030A0"/>
                </a:solidFill>
                <a:latin typeface="Arial"/>
                <a:cs typeface="Arial"/>
              </a:rPr>
              <a:t>,</a:t>
            </a:r>
            <a:r>
              <a:rPr sz="2000" spc="-125" dirty="0">
                <a:solidFill>
                  <a:srgbClr val="7030A0"/>
                </a:solidFill>
                <a:latin typeface="Arial"/>
                <a:cs typeface="Arial"/>
              </a:rPr>
              <a:t> </a:t>
            </a:r>
            <a:r>
              <a:rPr sz="2000" dirty="0">
                <a:solidFill>
                  <a:srgbClr val="7030A0"/>
                </a:solidFill>
                <a:latin typeface="Arial"/>
                <a:cs typeface="Arial"/>
              </a:rPr>
              <a:t>A</a:t>
            </a:r>
            <a:r>
              <a:rPr sz="2000" spc="5" dirty="0">
                <a:solidFill>
                  <a:srgbClr val="7030A0"/>
                </a:solidFill>
                <a:latin typeface="Arial"/>
                <a:cs typeface="Arial"/>
              </a:rPr>
              <a:t>DD</a:t>
            </a:r>
            <a:r>
              <a:rPr sz="2000" spc="-10" dirty="0">
                <a:solidFill>
                  <a:srgbClr val="7030A0"/>
                </a:solidFill>
                <a:latin typeface="Arial"/>
                <a:cs typeface="Arial"/>
              </a:rPr>
              <a:t>E,</a:t>
            </a:r>
            <a:r>
              <a:rPr sz="2000" spc="-15" dirty="0">
                <a:solidFill>
                  <a:srgbClr val="7030A0"/>
                </a:solidFill>
                <a:latin typeface="Arial"/>
                <a:cs typeface="Arial"/>
              </a:rPr>
              <a:t> </a:t>
            </a:r>
            <a:r>
              <a:rPr sz="2000" spc="-5" dirty="0">
                <a:solidFill>
                  <a:srgbClr val="7030A0"/>
                </a:solidFill>
                <a:latin typeface="Arial"/>
                <a:cs typeface="Arial"/>
              </a:rPr>
              <a:t>an</a:t>
            </a:r>
            <a:r>
              <a:rPr sz="2000" dirty="0">
                <a:solidFill>
                  <a:srgbClr val="7030A0"/>
                </a:solidFill>
                <a:latin typeface="Arial"/>
                <a:cs typeface="Arial"/>
              </a:rPr>
              <a:t>d</a:t>
            </a:r>
            <a:r>
              <a:rPr sz="2000" spc="-10" dirty="0">
                <a:solidFill>
                  <a:srgbClr val="7030A0"/>
                </a:solidFill>
                <a:latin typeface="Arial"/>
                <a:cs typeface="Arial"/>
              </a:rPr>
              <a:t> </a:t>
            </a:r>
            <a:r>
              <a:rPr sz="2000" spc="5" dirty="0">
                <a:solidFill>
                  <a:srgbClr val="7030A0"/>
                </a:solidFill>
                <a:latin typeface="Arial"/>
                <a:cs typeface="Arial"/>
              </a:rPr>
              <a:t>R</a:t>
            </a:r>
            <a:r>
              <a:rPr sz="2000" dirty="0">
                <a:solidFill>
                  <a:srgbClr val="7030A0"/>
                </a:solidFill>
                <a:latin typeface="Arial"/>
                <a:cs typeface="Arial"/>
              </a:rPr>
              <a:t>A</a:t>
            </a:r>
            <a:r>
              <a:rPr sz="2000" spc="-5" dirty="0">
                <a:solidFill>
                  <a:srgbClr val="7030A0"/>
                </a:solidFill>
                <a:latin typeface="Arial"/>
                <a:cs typeface="Arial"/>
              </a:rPr>
              <a:t>M</a:t>
            </a:r>
            <a:r>
              <a:rPr sz="2000" dirty="0">
                <a:solidFill>
                  <a:srgbClr val="7030A0"/>
                </a:solidFill>
                <a:latin typeface="Arial"/>
                <a:cs typeface="Arial"/>
              </a:rPr>
              <a:t>A</a:t>
            </a:r>
            <a:r>
              <a:rPr sz="2000" spc="5" dirty="0">
                <a:solidFill>
                  <a:srgbClr val="7030A0"/>
                </a:solidFill>
                <a:latin typeface="Arial"/>
                <a:cs typeface="Arial"/>
              </a:rPr>
              <a:t>DD</a:t>
            </a:r>
            <a:r>
              <a:rPr sz="2000" spc="-15" dirty="0">
                <a:solidFill>
                  <a:srgbClr val="7030A0"/>
                </a:solidFill>
                <a:latin typeface="Arial"/>
                <a:cs typeface="Arial"/>
              </a:rPr>
              <a:t>A</a:t>
            </a:r>
            <a:endParaRPr sz="2000">
              <a:solidFill>
                <a:prstClr val="black"/>
              </a:solidFill>
              <a:latin typeface="Arial"/>
              <a:cs typeface="Arial"/>
            </a:endParaRPr>
          </a:p>
          <a:p>
            <a:pPr marL="12700" marR="5080"/>
            <a:r>
              <a:rPr sz="2000" spc="5" dirty="0">
                <a:solidFill>
                  <a:srgbClr val="800000"/>
                </a:solidFill>
                <a:latin typeface="Arial"/>
                <a:cs typeface="Arial"/>
              </a:rPr>
              <a:t>D</a:t>
            </a:r>
            <a:r>
              <a:rPr sz="2000" spc="-5" dirty="0">
                <a:solidFill>
                  <a:srgbClr val="800000"/>
                </a:solidFill>
                <a:latin typeface="Arial"/>
                <a:cs typeface="Arial"/>
              </a:rPr>
              <a:t>a</a:t>
            </a:r>
            <a:r>
              <a:rPr sz="2000" spc="-20" dirty="0">
                <a:solidFill>
                  <a:srgbClr val="800000"/>
                </a:solidFill>
                <a:latin typeface="Arial"/>
                <a:cs typeface="Arial"/>
              </a:rPr>
              <a:t>t</a:t>
            </a:r>
            <a:r>
              <a:rPr sz="2000" dirty="0">
                <a:solidFill>
                  <a:srgbClr val="800000"/>
                </a:solidFill>
                <a:latin typeface="Arial"/>
                <a:cs typeface="Arial"/>
              </a:rPr>
              <a:t>a</a:t>
            </a:r>
            <a:r>
              <a:rPr sz="2000" spc="-10" dirty="0">
                <a:solidFill>
                  <a:srgbClr val="800000"/>
                </a:solidFill>
                <a:latin typeface="Arial"/>
                <a:cs typeface="Arial"/>
              </a:rPr>
              <a:t> </a:t>
            </a:r>
            <a:r>
              <a:rPr sz="2000" spc="-5" dirty="0">
                <a:solidFill>
                  <a:srgbClr val="800000"/>
                </a:solidFill>
                <a:latin typeface="Arial"/>
                <a:cs typeface="Arial"/>
              </a:rPr>
              <a:t>Managemen</a:t>
            </a:r>
            <a:r>
              <a:rPr sz="2000" spc="-20" dirty="0">
                <a:solidFill>
                  <a:srgbClr val="800000"/>
                </a:solidFill>
                <a:latin typeface="Arial"/>
                <a:cs typeface="Arial"/>
              </a:rPr>
              <a:t>t</a:t>
            </a:r>
            <a:r>
              <a:rPr sz="2000" spc="-10" dirty="0">
                <a:solidFill>
                  <a:srgbClr val="800000"/>
                </a:solidFill>
                <a:latin typeface="Arial"/>
                <a:cs typeface="Arial"/>
              </a:rPr>
              <a:t>: </a:t>
            </a:r>
            <a:r>
              <a:rPr sz="2000" dirty="0">
                <a:solidFill>
                  <a:srgbClr val="000099"/>
                </a:solidFill>
                <a:latin typeface="Arial"/>
                <a:cs typeface="Arial"/>
              </a:rPr>
              <a:t>ne</a:t>
            </a:r>
            <a:r>
              <a:rPr sz="2000" spc="-5" dirty="0">
                <a:solidFill>
                  <a:srgbClr val="000099"/>
                </a:solidFill>
                <a:latin typeface="Arial"/>
                <a:cs typeface="Arial"/>
              </a:rPr>
              <a:t>t</a:t>
            </a:r>
            <a:r>
              <a:rPr sz="2000" spc="5" dirty="0">
                <a:solidFill>
                  <a:srgbClr val="000099"/>
                </a:solidFill>
                <a:latin typeface="Arial"/>
                <a:cs typeface="Arial"/>
              </a:rPr>
              <a:t>CD</a:t>
            </a:r>
            <a:r>
              <a:rPr sz="2000" spc="-235" dirty="0">
                <a:solidFill>
                  <a:srgbClr val="000099"/>
                </a:solidFill>
                <a:latin typeface="Arial"/>
                <a:cs typeface="Arial"/>
              </a:rPr>
              <a:t>F</a:t>
            </a:r>
            <a:r>
              <a:rPr sz="2000" spc="-10" dirty="0">
                <a:solidFill>
                  <a:srgbClr val="000099"/>
                </a:solidFill>
                <a:latin typeface="Arial"/>
                <a:cs typeface="Arial"/>
              </a:rPr>
              <a:t>,</a:t>
            </a:r>
            <a:r>
              <a:rPr sz="2000" spc="-15" dirty="0">
                <a:solidFill>
                  <a:srgbClr val="000099"/>
                </a:solidFill>
                <a:latin typeface="Arial"/>
                <a:cs typeface="Arial"/>
              </a:rPr>
              <a:t> </a:t>
            </a:r>
            <a:r>
              <a:rPr sz="2000" spc="5" dirty="0">
                <a:solidFill>
                  <a:srgbClr val="000099"/>
                </a:solidFill>
                <a:latin typeface="Arial"/>
                <a:cs typeface="Arial"/>
              </a:rPr>
              <a:t>UDUN</a:t>
            </a:r>
            <a:r>
              <a:rPr sz="2000" spc="-10" dirty="0">
                <a:solidFill>
                  <a:srgbClr val="000099"/>
                </a:solidFill>
                <a:latin typeface="Arial"/>
                <a:cs typeface="Arial"/>
              </a:rPr>
              <a:t>I</a:t>
            </a:r>
            <a:r>
              <a:rPr sz="2000" spc="-15" dirty="0">
                <a:solidFill>
                  <a:srgbClr val="000099"/>
                </a:solidFill>
                <a:latin typeface="Arial"/>
                <a:cs typeface="Arial"/>
              </a:rPr>
              <a:t>TS,</a:t>
            </a:r>
            <a:r>
              <a:rPr sz="2000" spc="-10" dirty="0">
                <a:solidFill>
                  <a:srgbClr val="000099"/>
                </a:solidFill>
                <a:latin typeface="Arial"/>
                <a:cs typeface="Arial"/>
              </a:rPr>
              <a:t> </a:t>
            </a:r>
            <a:r>
              <a:rPr sz="2000" dirty="0">
                <a:solidFill>
                  <a:srgbClr val="000099"/>
                </a:solidFill>
                <a:latin typeface="Arial"/>
                <a:cs typeface="Arial"/>
              </a:rPr>
              <a:t>and</a:t>
            </a:r>
            <a:r>
              <a:rPr sz="2000" spc="-10" dirty="0">
                <a:solidFill>
                  <a:srgbClr val="000099"/>
                </a:solidFill>
                <a:latin typeface="Arial"/>
                <a:cs typeface="Arial"/>
              </a:rPr>
              <a:t> </a:t>
            </a:r>
            <a:r>
              <a:rPr sz="2000" spc="5" dirty="0">
                <a:solidFill>
                  <a:srgbClr val="000099"/>
                </a:solidFill>
                <a:latin typeface="Arial"/>
                <a:cs typeface="Arial"/>
              </a:rPr>
              <a:t>R</a:t>
            </a:r>
            <a:r>
              <a:rPr sz="2000" dirty="0">
                <a:solidFill>
                  <a:srgbClr val="000099"/>
                </a:solidFill>
                <a:latin typeface="Arial"/>
                <a:cs typeface="Arial"/>
              </a:rPr>
              <a:t>ose</a:t>
            </a:r>
            <a:r>
              <a:rPr sz="2000" spc="-20" dirty="0">
                <a:solidFill>
                  <a:srgbClr val="000099"/>
                </a:solidFill>
                <a:latin typeface="Arial"/>
                <a:cs typeface="Arial"/>
              </a:rPr>
              <a:t>tt</a:t>
            </a:r>
            <a:r>
              <a:rPr sz="2000" dirty="0">
                <a:solidFill>
                  <a:srgbClr val="000099"/>
                </a:solidFill>
                <a:latin typeface="Arial"/>
                <a:cs typeface="Arial"/>
              </a:rPr>
              <a:t>a</a:t>
            </a:r>
            <a:endParaRPr sz="2000">
              <a:solidFill>
                <a:prstClr val="black"/>
              </a:solidFill>
              <a:latin typeface="Arial"/>
              <a:cs typeface="Arial"/>
            </a:endParaRPr>
          </a:p>
          <a:p>
            <a:pPr marL="12700" marR="207645"/>
            <a:r>
              <a:rPr sz="2000" spc="-15" dirty="0">
                <a:solidFill>
                  <a:srgbClr val="800000"/>
                </a:solidFill>
                <a:latin typeface="Arial"/>
                <a:cs typeface="Arial"/>
              </a:rPr>
              <a:t>Ana</a:t>
            </a:r>
            <a:r>
              <a:rPr sz="2000" spc="5" dirty="0">
                <a:solidFill>
                  <a:srgbClr val="800000"/>
                </a:solidFill>
                <a:latin typeface="Arial"/>
                <a:cs typeface="Arial"/>
              </a:rPr>
              <a:t>l</a:t>
            </a:r>
            <a:r>
              <a:rPr sz="2000" dirty="0">
                <a:solidFill>
                  <a:srgbClr val="800000"/>
                </a:solidFill>
                <a:latin typeface="Arial"/>
                <a:cs typeface="Arial"/>
              </a:rPr>
              <a:t>ys</a:t>
            </a:r>
            <a:r>
              <a:rPr sz="2000" spc="5" dirty="0">
                <a:solidFill>
                  <a:srgbClr val="800000"/>
                </a:solidFill>
                <a:latin typeface="Arial"/>
                <a:cs typeface="Arial"/>
              </a:rPr>
              <a:t>i</a:t>
            </a:r>
            <a:r>
              <a:rPr sz="2000" dirty="0">
                <a:solidFill>
                  <a:srgbClr val="800000"/>
                </a:solidFill>
                <a:latin typeface="Arial"/>
                <a:cs typeface="Arial"/>
              </a:rPr>
              <a:t>s</a:t>
            </a:r>
            <a:r>
              <a:rPr sz="2000" spc="-10" dirty="0">
                <a:solidFill>
                  <a:srgbClr val="800000"/>
                </a:solidFill>
                <a:latin typeface="Arial"/>
                <a:cs typeface="Arial"/>
              </a:rPr>
              <a:t> </a:t>
            </a:r>
            <a:r>
              <a:rPr sz="2000" dirty="0">
                <a:solidFill>
                  <a:srgbClr val="800000"/>
                </a:solidFill>
                <a:latin typeface="Arial"/>
                <a:cs typeface="Arial"/>
              </a:rPr>
              <a:t>and</a:t>
            </a:r>
            <a:r>
              <a:rPr sz="2000" spc="-10" dirty="0">
                <a:solidFill>
                  <a:srgbClr val="800000"/>
                </a:solidFill>
                <a:latin typeface="Arial"/>
                <a:cs typeface="Arial"/>
              </a:rPr>
              <a:t> </a:t>
            </a:r>
            <a:r>
              <a:rPr sz="2000" spc="-50" dirty="0">
                <a:solidFill>
                  <a:srgbClr val="800000"/>
                </a:solidFill>
                <a:latin typeface="Arial"/>
                <a:cs typeface="Arial"/>
              </a:rPr>
              <a:t>V</a:t>
            </a:r>
            <a:r>
              <a:rPr sz="2000" spc="5" dirty="0">
                <a:solidFill>
                  <a:srgbClr val="800000"/>
                </a:solidFill>
                <a:latin typeface="Arial"/>
                <a:cs typeface="Arial"/>
              </a:rPr>
              <a:t>i</a:t>
            </a:r>
            <a:r>
              <a:rPr sz="2000" dirty="0">
                <a:solidFill>
                  <a:srgbClr val="800000"/>
                </a:solidFill>
                <a:latin typeface="Arial"/>
                <a:cs typeface="Arial"/>
              </a:rPr>
              <a:t>sua</a:t>
            </a:r>
            <a:r>
              <a:rPr sz="2000" spc="5" dirty="0">
                <a:solidFill>
                  <a:srgbClr val="800000"/>
                </a:solidFill>
                <a:latin typeface="Arial"/>
                <a:cs typeface="Arial"/>
              </a:rPr>
              <a:t>li</a:t>
            </a:r>
            <a:r>
              <a:rPr sz="2000" dirty="0">
                <a:solidFill>
                  <a:srgbClr val="800000"/>
                </a:solidFill>
                <a:latin typeface="Arial"/>
                <a:cs typeface="Arial"/>
              </a:rPr>
              <a:t>za</a:t>
            </a:r>
            <a:r>
              <a:rPr sz="2000" spc="-20" dirty="0">
                <a:solidFill>
                  <a:srgbClr val="800000"/>
                </a:solidFill>
                <a:latin typeface="Arial"/>
                <a:cs typeface="Arial"/>
              </a:rPr>
              <a:t>t</a:t>
            </a:r>
            <a:r>
              <a:rPr sz="2000" spc="5" dirty="0">
                <a:solidFill>
                  <a:srgbClr val="800000"/>
                </a:solidFill>
                <a:latin typeface="Arial"/>
                <a:cs typeface="Arial"/>
              </a:rPr>
              <a:t>i</a:t>
            </a:r>
            <a:r>
              <a:rPr sz="2000" dirty="0">
                <a:solidFill>
                  <a:srgbClr val="800000"/>
                </a:solidFill>
                <a:latin typeface="Arial"/>
                <a:cs typeface="Arial"/>
              </a:rPr>
              <a:t>on</a:t>
            </a:r>
            <a:r>
              <a:rPr sz="2000" spc="-10" dirty="0">
                <a:solidFill>
                  <a:srgbClr val="800000"/>
                </a:solidFill>
                <a:latin typeface="Arial"/>
                <a:cs typeface="Arial"/>
              </a:rPr>
              <a:t>:</a:t>
            </a:r>
            <a:r>
              <a:rPr sz="2000" spc="-15" dirty="0">
                <a:solidFill>
                  <a:srgbClr val="800000"/>
                </a:solidFill>
                <a:latin typeface="Arial"/>
                <a:cs typeface="Arial"/>
              </a:rPr>
              <a:t> </a:t>
            </a:r>
            <a:r>
              <a:rPr sz="2000" spc="-30" dirty="0">
                <a:solidFill>
                  <a:srgbClr val="003300"/>
                </a:solidFill>
                <a:latin typeface="Arial"/>
                <a:cs typeface="Arial"/>
              </a:rPr>
              <a:t>G</a:t>
            </a:r>
            <a:r>
              <a:rPr sz="2000" spc="-15" dirty="0">
                <a:solidFill>
                  <a:srgbClr val="003300"/>
                </a:solidFill>
                <a:latin typeface="Arial"/>
                <a:cs typeface="Arial"/>
              </a:rPr>
              <a:t>E</a:t>
            </a:r>
            <a:r>
              <a:rPr sz="2000" spc="-5" dirty="0">
                <a:solidFill>
                  <a:srgbClr val="003300"/>
                </a:solidFill>
                <a:latin typeface="Arial"/>
                <a:cs typeface="Arial"/>
              </a:rPr>
              <a:t>M</a:t>
            </a:r>
            <a:r>
              <a:rPr sz="2000" spc="-160" dirty="0">
                <a:solidFill>
                  <a:srgbClr val="003300"/>
                </a:solidFill>
                <a:latin typeface="Arial"/>
                <a:cs typeface="Arial"/>
              </a:rPr>
              <a:t>P</a:t>
            </a:r>
            <a:r>
              <a:rPr sz="2000" spc="-15" dirty="0">
                <a:solidFill>
                  <a:srgbClr val="003300"/>
                </a:solidFill>
                <a:latin typeface="Arial"/>
                <a:cs typeface="Arial"/>
              </a:rPr>
              <a:t>AK,</a:t>
            </a:r>
            <a:r>
              <a:rPr sz="2000" spc="-10" dirty="0">
                <a:solidFill>
                  <a:srgbClr val="003300"/>
                </a:solidFill>
                <a:latin typeface="Arial"/>
                <a:cs typeface="Arial"/>
              </a:rPr>
              <a:t> </a:t>
            </a:r>
            <a:r>
              <a:rPr sz="2000" spc="-5" dirty="0">
                <a:solidFill>
                  <a:srgbClr val="003300"/>
                </a:solidFill>
                <a:latin typeface="Arial"/>
                <a:cs typeface="Arial"/>
              </a:rPr>
              <a:t>M</a:t>
            </a:r>
            <a:r>
              <a:rPr sz="2000" spc="-10" dirty="0">
                <a:solidFill>
                  <a:srgbClr val="003300"/>
                </a:solidFill>
                <a:latin typeface="Arial"/>
                <a:cs typeface="Arial"/>
              </a:rPr>
              <a:t>c</a:t>
            </a:r>
            <a:r>
              <a:rPr sz="2000" spc="-20" dirty="0">
                <a:solidFill>
                  <a:srgbClr val="003300"/>
                </a:solidFill>
                <a:latin typeface="Arial"/>
                <a:cs typeface="Arial"/>
              </a:rPr>
              <a:t>I</a:t>
            </a:r>
            <a:r>
              <a:rPr sz="2000" spc="5" dirty="0">
                <a:solidFill>
                  <a:srgbClr val="003300"/>
                </a:solidFill>
                <a:latin typeface="Arial"/>
                <a:cs typeface="Arial"/>
              </a:rPr>
              <a:t>D</a:t>
            </a:r>
            <a:r>
              <a:rPr sz="2000" spc="-15" dirty="0">
                <a:solidFill>
                  <a:srgbClr val="003300"/>
                </a:solidFill>
                <a:latin typeface="Arial"/>
                <a:cs typeface="Arial"/>
              </a:rPr>
              <a:t>AS, </a:t>
            </a:r>
            <a:r>
              <a:rPr sz="2000" spc="-10" dirty="0">
                <a:solidFill>
                  <a:srgbClr val="003300"/>
                </a:solidFill>
                <a:latin typeface="Arial"/>
                <a:cs typeface="Arial"/>
              </a:rPr>
              <a:t>I</a:t>
            </a:r>
            <a:r>
              <a:rPr sz="2000" spc="5" dirty="0">
                <a:solidFill>
                  <a:srgbClr val="003300"/>
                </a:solidFill>
                <a:latin typeface="Arial"/>
                <a:cs typeface="Arial"/>
              </a:rPr>
              <a:t>D</a:t>
            </a:r>
            <a:r>
              <a:rPr sz="2000" spc="-195" dirty="0">
                <a:solidFill>
                  <a:srgbClr val="003300"/>
                </a:solidFill>
                <a:latin typeface="Arial"/>
                <a:cs typeface="Arial"/>
              </a:rPr>
              <a:t>V</a:t>
            </a:r>
            <a:r>
              <a:rPr sz="2000" spc="-10" dirty="0">
                <a:solidFill>
                  <a:srgbClr val="003300"/>
                </a:solidFill>
                <a:latin typeface="Arial"/>
                <a:cs typeface="Arial"/>
              </a:rPr>
              <a:t>,</a:t>
            </a:r>
            <a:r>
              <a:rPr sz="2000" spc="-15" dirty="0">
                <a:solidFill>
                  <a:srgbClr val="003300"/>
                </a:solidFill>
                <a:latin typeface="Arial"/>
                <a:cs typeface="Arial"/>
              </a:rPr>
              <a:t> </a:t>
            </a:r>
            <a:r>
              <a:rPr sz="2000" spc="-5" dirty="0">
                <a:solidFill>
                  <a:srgbClr val="003300"/>
                </a:solidFill>
                <a:latin typeface="Arial"/>
                <a:cs typeface="Arial"/>
              </a:rPr>
              <a:t>an</a:t>
            </a:r>
            <a:r>
              <a:rPr sz="2000" dirty="0">
                <a:solidFill>
                  <a:srgbClr val="003300"/>
                </a:solidFill>
                <a:latin typeface="Arial"/>
                <a:cs typeface="Arial"/>
              </a:rPr>
              <a:t>d</a:t>
            </a:r>
            <a:r>
              <a:rPr sz="2000" spc="-120" dirty="0">
                <a:solidFill>
                  <a:srgbClr val="003300"/>
                </a:solidFill>
                <a:latin typeface="Arial"/>
                <a:cs typeface="Arial"/>
              </a:rPr>
              <a:t> </a:t>
            </a:r>
            <a:r>
              <a:rPr sz="2000" spc="-85" dirty="0">
                <a:solidFill>
                  <a:srgbClr val="003300"/>
                </a:solidFill>
                <a:latin typeface="Arial"/>
                <a:cs typeface="Arial"/>
              </a:rPr>
              <a:t>A</a:t>
            </a:r>
            <a:r>
              <a:rPr sz="2000" spc="-20" dirty="0">
                <a:solidFill>
                  <a:srgbClr val="003300"/>
                </a:solidFill>
                <a:latin typeface="Arial"/>
                <a:cs typeface="Arial"/>
              </a:rPr>
              <a:t>WI</a:t>
            </a:r>
            <a:r>
              <a:rPr sz="2000" spc="-15" dirty="0">
                <a:solidFill>
                  <a:srgbClr val="003300"/>
                </a:solidFill>
                <a:latin typeface="Arial"/>
                <a:cs typeface="Arial"/>
              </a:rPr>
              <a:t>PS</a:t>
            </a:r>
            <a:r>
              <a:rPr sz="2000" spc="-5" dirty="0">
                <a:solidFill>
                  <a:srgbClr val="003300"/>
                </a:solidFill>
                <a:latin typeface="Arial"/>
                <a:cs typeface="Arial"/>
              </a:rPr>
              <a:t> </a:t>
            </a:r>
            <a:r>
              <a:rPr sz="2000" spc="-20" dirty="0">
                <a:solidFill>
                  <a:srgbClr val="003300"/>
                </a:solidFill>
                <a:latin typeface="Arial"/>
                <a:cs typeface="Arial"/>
              </a:rPr>
              <a:t>II</a:t>
            </a:r>
            <a:endParaRPr sz="2000">
              <a:solidFill>
                <a:prstClr val="black"/>
              </a:solidFill>
              <a:latin typeface="Arial"/>
              <a:cs typeface="Arial"/>
            </a:endParaRPr>
          </a:p>
          <a:p>
            <a:pPr marL="12700" marR="13970"/>
            <a:r>
              <a:rPr sz="2000" spc="-25" dirty="0">
                <a:solidFill>
                  <a:srgbClr val="000099"/>
                </a:solidFill>
                <a:latin typeface="Arial"/>
                <a:cs typeface="Arial"/>
              </a:rPr>
              <a:t>GI</a:t>
            </a:r>
            <a:r>
              <a:rPr sz="2000" spc="-15" dirty="0">
                <a:solidFill>
                  <a:srgbClr val="000099"/>
                </a:solidFill>
                <a:latin typeface="Arial"/>
                <a:cs typeface="Arial"/>
              </a:rPr>
              <a:t>S</a:t>
            </a:r>
            <a:r>
              <a:rPr sz="2000" spc="-5" dirty="0">
                <a:solidFill>
                  <a:srgbClr val="000099"/>
                </a:solidFill>
                <a:latin typeface="Arial"/>
                <a:cs typeface="Arial"/>
              </a:rPr>
              <a:t> </a:t>
            </a:r>
            <a:r>
              <a:rPr sz="2000" dirty="0">
                <a:solidFill>
                  <a:srgbClr val="000099"/>
                </a:solidFill>
                <a:latin typeface="Arial"/>
                <a:cs typeface="Arial"/>
              </a:rPr>
              <a:t>suppo</a:t>
            </a:r>
            <a:r>
              <a:rPr sz="2000" spc="-5" dirty="0">
                <a:solidFill>
                  <a:srgbClr val="000099"/>
                </a:solidFill>
                <a:latin typeface="Arial"/>
                <a:cs typeface="Arial"/>
              </a:rPr>
              <a:t>r</a:t>
            </a:r>
            <a:r>
              <a:rPr sz="2000" spc="-10" dirty="0">
                <a:solidFill>
                  <a:srgbClr val="000099"/>
                </a:solidFill>
                <a:latin typeface="Arial"/>
                <a:cs typeface="Arial"/>
              </a:rPr>
              <a:t>t</a:t>
            </a:r>
            <a:r>
              <a:rPr sz="2000" spc="-15" dirty="0">
                <a:solidFill>
                  <a:srgbClr val="000099"/>
                </a:solidFill>
                <a:latin typeface="Arial"/>
                <a:cs typeface="Arial"/>
              </a:rPr>
              <a:t> </a:t>
            </a:r>
            <a:r>
              <a:rPr sz="2000" dirty="0">
                <a:solidFill>
                  <a:srgbClr val="000099"/>
                </a:solidFill>
                <a:latin typeface="Arial"/>
                <a:cs typeface="Arial"/>
              </a:rPr>
              <a:t>v</a:t>
            </a:r>
            <a:r>
              <a:rPr sz="2000" spc="5" dirty="0">
                <a:solidFill>
                  <a:srgbClr val="000099"/>
                </a:solidFill>
                <a:latin typeface="Arial"/>
                <a:cs typeface="Arial"/>
              </a:rPr>
              <a:t>i</a:t>
            </a:r>
            <a:r>
              <a:rPr sz="2000" dirty="0">
                <a:solidFill>
                  <a:srgbClr val="000099"/>
                </a:solidFill>
                <a:latin typeface="Arial"/>
                <a:cs typeface="Arial"/>
              </a:rPr>
              <a:t>a</a:t>
            </a:r>
            <a:r>
              <a:rPr sz="2000" spc="-45" dirty="0">
                <a:solidFill>
                  <a:srgbClr val="000099"/>
                </a:solidFill>
                <a:latin typeface="Arial"/>
                <a:cs typeface="Arial"/>
              </a:rPr>
              <a:t> </a:t>
            </a:r>
            <a:r>
              <a:rPr sz="2000" spc="-15" dirty="0">
                <a:solidFill>
                  <a:srgbClr val="000099"/>
                </a:solidFill>
                <a:latin typeface="Arial"/>
                <a:cs typeface="Arial"/>
              </a:rPr>
              <a:t>T</a:t>
            </a:r>
            <a:r>
              <a:rPr sz="2000" spc="5" dirty="0">
                <a:solidFill>
                  <a:srgbClr val="000099"/>
                </a:solidFill>
                <a:latin typeface="Arial"/>
                <a:cs typeface="Arial"/>
              </a:rPr>
              <a:t>D</a:t>
            </a:r>
            <a:r>
              <a:rPr sz="2000" spc="-15" dirty="0">
                <a:solidFill>
                  <a:srgbClr val="000099"/>
                </a:solidFill>
                <a:latin typeface="Arial"/>
                <a:cs typeface="Arial"/>
              </a:rPr>
              <a:t>S</a:t>
            </a:r>
            <a:r>
              <a:rPr sz="2000" spc="-5" dirty="0">
                <a:solidFill>
                  <a:srgbClr val="000099"/>
                </a:solidFill>
                <a:latin typeface="Arial"/>
                <a:cs typeface="Arial"/>
              </a:rPr>
              <a:t> (</a:t>
            </a:r>
            <a:r>
              <a:rPr sz="2000" spc="-25" dirty="0">
                <a:solidFill>
                  <a:srgbClr val="000099"/>
                </a:solidFill>
                <a:latin typeface="Arial"/>
                <a:cs typeface="Arial"/>
              </a:rPr>
              <a:t>W</a:t>
            </a:r>
            <a:r>
              <a:rPr sz="2000" spc="5" dirty="0">
                <a:solidFill>
                  <a:srgbClr val="000099"/>
                </a:solidFill>
                <a:latin typeface="Arial"/>
                <a:cs typeface="Arial"/>
              </a:rPr>
              <a:t>C</a:t>
            </a:r>
            <a:r>
              <a:rPr sz="2000" spc="-10" dirty="0">
                <a:solidFill>
                  <a:srgbClr val="000099"/>
                </a:solidFill>
                <a:latin typeface="Arial"/>
                <a:cs typeface="Arial"/>
              </a:rPr>
              <a:t>S,</a:t>
            </a:r>
            <a:r>
              <a:rPr sz="2000" spc="-15" dirty="0">
                <a:solidFill>
                  <a:srgbClr val="000099"/>
                </a:solidFill>
                <a:latin typeface="Arial"/>
                <a:cs typeface="Arial"/>
              </a:rPr>
              <a:t> </a:t>
            </a:r>
            <a:r>
              <a:rPr sz="2000" spc="-25" dirty="0">
                <a:solidFill>
                  <a:srgbClr val="000099"/>
                </a:solidFill>
                <a:latin typeface="Arial"/>
                <a:cs typeface="Arial"/>
              </a:rPr>
              <a:t>W</a:t>
            </a:r>
            <a:r>
              <a:rPr sz="2000" spc="-5" dirty="0">
                <a:solidFill>
                  <a:srgbClr val="000099"/>
                </a:solidFill>
                <a:latin typeface="Arial"/>
                <a:cs typeface="Arial"/>
              </a:rPr>
              <a:t>M</a:t>
            </a:r>
            <a:r>
              <a:rPr sz="2000" spc="-15" dirty="0">
                <a:solidFill>
                  <a:srgbClr val="000099"/>
                </a:solidFill>
                <a:latin typeface="Arial"/>
                <a:cs typeface="Arial"/>
              </a:rPr>
              <a:t>S</a:t>
            </a:r>
            <a:r>
              <a:rPr sz="2000" dirty="0">
                <a:solidFill>
                  <a:srgbClr val="000099"/>
                </a:solidFill>
                <a:latin typeface="Arial"/>
                <a:cs typeface="Arial"/>
              </a:rPr>
              <a:t>)</a:t>
            </a:r>
            <a:r>
              <a:rPr sz="2000" spc="-10" dirty="0">
                <a:solidFill>
                  <a:srgbClr val="000099"/>
                </a:solidFill>
                <a:latin typeface="Arial"/>
                <a:cs typeface="Arial"/>
              </a:rPr>
              <a:t> </a:t>
            </a:r>
            <a:r>
              <a:rPr sz="2000" dirty="0">
                <a:solidFill>
                  <a:srgbClr val="000099"/>
                </a:solidFill>
                <a:latin typeface="Arial"/>
                <a:cs typeface="Arial"/>
              </a:rPr>
              <a:t>and K</a:t>
            </a:r>
            <a:r>
              <a:rPr sz="2000" spc="-5" dirty="0">
                <a:solidFill>
                  <a:srgbClr val="000099"/>
                </a:solidFill>
                <a:latin typeface="Arial"/>
                <a:cs typeface="Arial"/>
              </a:rPr>
              <a:t>M</a:t>
            </a:r>
            <a:r>
              <a:rPr sz="2000" dirty="0">
                <a:solidFill>
                  <a:srgbClr val="000099"/>
                </a:solidFill>
                <a:latin typeface="Arial"/>
                <a:cs typeface="Arial"/>
              </a:rPr>
              <a:t>L</a:t>
            </a:r>
            <a:r>
              <a:rPr sz="2000" spc="-85" dirty="0">
                <a:solidFill>
                  <a:srgbClr val="000099"/>
                </a:solidFill>
                <a:latin typeface="Arial"/>
                <a:cs typeface="Arial"/>
              </a:rPr>
              <a:t> </a:t>
            </a:r>
            <a:r>
              <a:rPr sz="2000" spc="-5" dirty="0">
                <a:solidFill>
                  <a:srgbClr val="000099"/>
                </a:solidFill>
                <a:latin typeface="Arial"/>
                <a:cs typeface="Arial"/>
              </a:rPr>
              <a:t>an</a:t>
            </a:r>
            <a:r>
              <a:rPr sz="2000" dirty="0">
                <a:solidFill>
                  <a:srgbClr val="000099"/>
                </a:solidFill>
                <a:latin typeface="Arial"/>
                <a:cs typeface="Arial"/>
              </a:rPr>
              <a:t>d</a:t>
            </a:r>
            <a:r>
              <a:rPr sz="2000" spc="-5" dirty="0">
                <a:solidFill>
                  <a:srgbClr val="000099"/>
                </a:solidFill>
                <a:latin typeface="Arial"/>
                <a:cs typeface="Arial"/>
              </a:rPr>
              <a:t> </a:t>
            </a:r>
            <a:r>
              <a:rPr sz="2000" dirty="0">
                <a:solidFill>
                  <a:srgbClr val="000099"/>
                </a:solidFill>
                <a:latin typeface="Arial"/>
                <a:cs typeface="Arial"/>
              </a:rPr>
              <a:t>S</a:t>
            </a:r>
            <a:r>
              <a:rPr sz="2000" spc="-5" dirty="0">
                <a:solidFill>
                  <a:srgbClr val="000099"/>
                </a:solidFill>
                <a:latin typeface="Arial"/>
                <a:cs typeface="Arial"/>
              </a:rPr>
              <a:t>hape</a:t>
            </a:r>
            <a:r>
              <a:rPr sz="2000" spc="-20" dirty="0">
                <a:solidFill>
                  <a:srgbClr val="000099"/>
                </a:solidFill>
                <a:latin typeface="Arial"/>
                <a:cs typeface="Arial"/>
              </a:rPr>
              <a:t>f</a:t>
            </a:r>
            <a:r>
              <a:rPr sz="2000" spc="5" dirty="0">
                <a:solidFill>
                  <a:srgbClr val="000099"/>
                </a:solidFill>
                <a:latin typeface="Arial"/>
                <a:cs typeface="Arial"/>
              </a:rPr>
              <a:t>il</a:t>
            </a:r>
            <a:r>
              <a:rPr sz="2000" spc="-5" dirty="0">
                <a:solidFill>
                  <a:srgbClr val="000099"/>
                </a:solidFill>
                <a:latin typeface="Arial"/>
                <a:cs typeface="Arial"/>
              </a:rPr>
              <a:t>e</a:t>
            </a:r>
            <a:r>
              <a:rPr sz="2000" dirty="0">
                <a:solidFill>
                  <a:srgbClr val="000099"/>
                </a:solidFill>
                <a:latin typeface="Arial"/>
                <a:cs typeface="Arial"/>
              </a:rPr>
              <a:t>s</a:t>
            </a:r>
            <a:endParaRPr sz="2000">
              <a:solidFill>
                <a:prstClr val="black"/>
              </a:solidFill>
              <a:latin typeface="Arial"/>
              <a:cs typeface="Arial"/>
            </a:endParaRPr>
          </a:p>
          <a:p>
            <a:endParaRPr sz="2000">
              <a:solidFill>
                <a:prstClr val="black"/>
              </a:solidFill>
              <a:latin typeface="Times New Roman"/>
              <a:cs typeface="Times New Roman"/>
            </a:endParaRPr>
          </a:p>
          <a:p>
            <a:pPr>
              <a:spcBef>
                <a:spcPts val="52"/>
              </a:spcBef>
            </a:pPr>
            <a:endParaRPr sz="2650">
              <a:solidFill>
                <a:prstClr val="black"/>
              </a:solidFill>
              <a:latin typeface="Times New Roman"/>
              <a:cs typeface="Times New Roman"/>
            </a:endParaRPr>
          </a:p>
          <a:p>
            <a:pPr marL="12700" marR="273685"/>
            <a:r>
              <a:rPr sz="2000" spc="5" dirty="0">
                <a:solidFill>
                  <a:prstClr val="black"/>
                </a:solidFill>
                <a:latin typeface="Arial"/>
                <a:cs typeface="Arial"/>
              </a:rPr>
              <a:t>C</a:t>
            </a:r>
            <a:r>
              <a:rPr sz="2000" dirty="0">
                <a:solidFill>
                  <a:prstClr val="black"/>
                </a:solidFill>
                <a:latin typeface="Arial"/>
                <a:cs typeface="Arial"/>
              </a:rPr>
              <a:t>o</a:t>
            </a:r>
            <a:r>
              <a:rPr sz="2000" spc="-5" dirty="0">
                <a:solidFill>
                  <a:prstClr val="black"/>
                </a:solidFill>
                <a:latin typeface="Arial"/>
                <a:cs typeface="Arial"/>
              </a:rPr>
              <a:t>mm</a:t>
            </a:r>
            <a:r>
              <a:rPr sz="2000" dirty="0">
                <a:solidFill>
                  <a:prstClr val="black"/>
                </a:solidFill>
                <a:latin typeface="Arial"/>
                <a:cs typeface="Arial"/>
              </a:rPr>
              <a:t>un</a:t>
            </a:r>
            <a:r>
              <a:rPr sz="2000" spc="5" dirty="0">
                <a:solidFill>
                  <a:prstClr val="black"/>
                </a:solidFill>
                <a:latin typeface="Arial"/>
                <a:cs typeface="Arial"/>
              </a:rPr>
              <a:t>i</a:t>
            </a:r>
            <a:r>
              <a:rPr sz="2000" spc="-20" dirty="0">
                <a:solidFill>
                  <a:prstClr val="black"/>
                </a:solidFill>
                <a:latin typeface="Arial"/>
                <a:cs typeface="Arial"/>
              </a:rPr>
              <a:t>t</a:t>
            </a:r>
            <a:r>
              <a:rPr sz="2000" dirty="0">
                <a:solidFill>
                  <a:prstClr val="black"/>
                </a:solidFill>
                <a:latin typeface="Arial"/>
                <a:cs typeface="Arial"/>
              </a:rPr>
              <a:t>y</a:t>
            </a:r>
            <a:r>
              <a:rPr sz="2000" spc="-10" dirty="0">
                <a:solidFill>
                  <a:prstClr val="black"/>
                </a:solidFill>
                <a:latin typeface="Arial"/>
                <a:cs typeface="Arial"/>
              </a:rPr>
              <a:t> </a:t>
            </a:r>
            <a:r>
              <a:rPr sz="2000" spc="-15" dirty="0">
                <a:solidFill>
                  <a:prstClr val="black"/>
                </a:solidFill>
                <a:latin typeface="Arial"/>
                <a:cs typeface="Arial"/>
              </a:rPr>
              <a:t>E</a:t>
            </a:r>
            <a:r>
              <a:rPr sz="2000" dirty="0">
                <a:solidFill>
                  <a:prstClr val="black"/>
                </a:solidFill>
                <a:latin typeface="Arial"/>
                <a:cs typeface="Arial"/>
              </a:rPr>
              <a:t>ngage</a:t>
            </a:r>
            <a:r>
              <a:rPr sz="2000" spc="-5" dirty="0">
                <a:solidFill>
                  <a:prstClr val="black"/>
                </a:solidFill>
                <a:latin typeface="Arial"/>
                <a:cs typeface="Arial"/>
              </a:rPr>
              <a:t>m</a:t>
            </a:r>
            <a:r>
              <a:rPr sz="2000" dirty="0">
                <a:solidFill>
                  <a:prstClr val="black"/>
                </a:solidFill>
                <a:latin typeface="Arial"/>
                <a:cs typeface="Arial"/>
              </a:rPr>
              <a:t>en</a:t>
            </a:r>
            <a:r>
              <a:rPr sz="2000" spc="-20" dirty="0">
                <a:solidFill>
                  <a:prstClr val="black"/>
                </a:solidFill>
                <a:latin typeface="Arial"/>
                <a:cs typeface="Arial"/>
              </a:rPr>
              <a:t>t</a:t>
            </a:r>
            <a:r>
              <a:rPr sz="2000" spc="-10" dirty="0">
                <a:solidFill>
                  <a:prstClr val="black"/>
                </a:solidFill>
                <a:latin typeface="Arial"/>
                <a:cs typeface="Arial"/>
              </a:rPr>
              <a:t>;</a:t>
            </a:r>
            <a:r>
              <a:rPr sz="2000" spc="-15" dirty="0">
                <a:solidFill>
                  <a:prstClr val="black"/>
                </a:solidFill>
                <a:latin typeface="Arial"/>
                <a:cs typeface="Arial"/>
              </a:rPr>
              <a:t> E</a:t>
            </a:r>
            <a:r>
              <a:rPr sz="2000" dirty="0">
                <a:solidFill>
                  <a:prstClr val="black"/>
                </a:solidFill>
                <a:latin typeface="Arial"/>
                <a:cs typeface="Arial"/>
              </a:rPr>
              <a:t>qu</a:t>
            </a:r>
            <a:r>
              <a:rPr sz="2000" spc="5" dirty="0">
                <a:solidFill>
                  <a:prstClr val="black"/>
                </a:solidFill>
                <a:latin typeface="Arial"/>
                <a:cs typeface="Arial"/>
              </a:rPr>
              <a:t>i</a:t>
            </a:r>
            <a:r>
              <a:rPr sz="2000" dirty="0">
                <a:solidFill>
                  <a:prstClr val="black"/>
                </a:solidFill>
                <a:latin typeface="Arial"/>
                <a:cs typeface="Arial"/>
              </a:rPr>
              <a:t>p</a:t>
            </a:r>
            <a:r>
              <a:rPr sz="2000" spc="-5" dirty="0">
                <a:solidFill>
                  <a:prstClr val="black"/>
                </a:solidFill>
                <a:latin typeface="Arial"/>
                <a:cs typeface="Arial"/>
              </a:rPr>
              <a:t>m</a:t>
            </a:r>
            <a:r>
              <a:rPr sz="2000" dirty="0">
                <a:solidFill>
                  <a:prstClr val="black"/>
                </a:solidFill>
                <a:latin typeface="Arial"/>
                <a:cs typeface="Arial"/>
              </a:rPr>
              <a:t>en</a:t>
            </a:r>
            <a:r>
              <a:rPr sz="2000" spc="-10" dirty="0">
                <a:solidFill>
                  <a:prstClr val="black"/>
                </a:solidFill>
                <a:latin typeface="Arial"/>
                <a:cs typeface="Arial"/>
              </a:rPr>
              <a:t>t </a:t>
            </a:r>
            <a:r>
              <a:rPr sz="2000" spc="-50" dirty="0">
                <a:solidFill>
                  <a:prstClr val="black"/>
                </a:solidFill>
                <a:latin typeface="Arial"/>
                <a:cs typeface="Arial"/>
              </a:rPr>
              <a:t>A</a:t>
            </a:r>
            <a:r>
              <a:rPr sz="2000" spc="5" dirty="0">
                <a:solidFill>
                  <a:prstClr val="black"/>
                </a:solidFill>
                <a:latin typeface="Arial"/>
                <a:cs typeface="Arial"/>
              </a:rPr>
              <a:t>w</a:t>
            </a:r>
            <a:r>
              <a:rPr sz="2000" dirty="0">
                <a:solidFill>
                  <a:prstClr val="black"/>
                </a:solidFill>
                <a:latin typeface="Arial"/>
                <a:cs typeface="Arial"/>
              </a:rPr>
              <a:t>a</a:t>
            </a:r>
            <a:r>
              <a:rPr sz="2000" spc="-5" dirty="0">
                <a:solidFill>
                  <a:prstClr val="black"/>
                </a:solidFill>
                <a:latin typeface="Arial"/>
                <a:cs typeface="Arial"/>
              </a:rPr>
              <a:t>r</a:t>
            </a:r>
            <a:r>
              <a:rPr sz="2000" dirty="0">
                <a:solidFill>
                  <a:prstClr val="black"/>
                </a:solidFill>
                <a:latin typeface="Arial"/>
                <a:cs typeface="Arial"/>
              </a:rPr>
              <a:t>ds</a:t>
            </a:r>
            <a:r>
              <a:rPr sz="2000" spc="-10" dirty="0">
                <a:solidFill>
                  <a:prstClr val="black"/>
                </a:solidFill>
                <a:latin typeface="Arial"/>
                <a:cs typeface="Arial"/>
              </a:rPr>
              <a:t> </a:t>
            </a:r>
            <a:r>
              <a:rPr sz="2000" spc="-20" dirty="0">
                <a:solidFill>
                  <a:prstClr val="black"/>
                </a:solidFill>
                <a:latin typeface="Arial"/>
                <a:cs typeface="Arial"/>
              </a:rPr>
              <a:t>t</a:t>
            </a:r>
            <a:r>
              <a:rPr sz="2000" dirty="0">
                <a:solidFill>
                  <a:prstClr val="black"/>
                </a:solidFill>
                <a:latin typeface="Arial"/>
                <a:cs typeface="Arial"/>
              </a:rPr>
              <a:t>o</a:t>
            </a:r>
            <a:r>
              <a:rPr sz="2000" spc="-10" dirty="0">
                <a:solidFill>
                  <a:prstClr val="black"/>
                </a:solidFill>
                <a:latin typeface="Arial"/>
                <a:cs typeface="Arial"/>
              </a:rPr>
              <a:t> </a:t>
            </a:r>
            <a:r>
              <a:rPr sz="2000" dirty="0">
                <a:solidFill>
                  <a:prstClr val="black"/>
                </a:solidFill>
                <a:latin typeface="Arial"/>
                <a:cs typeface="Arial"/>
              </a:rPr>
              <a:t>un</a:t>
            </a:r>
            <a:r>
              <a:rPr sz="2000" spc="5" dirty="0">
                <a:solidFill>
                  <a:prstClr val="black"/>
                </a:solidFill>
                <a:latin typeface="Arial"/>
                <a:cs typeface="Arial"/>
              </a:rPr>
              <a:t>i</a:t>
            </a:r>
            <a:r>
              <a:rPr sz="2000" dirty="0">
                <a:solidFill>
                  <a:prstClr val="black"/>
                </a:solidFill>
                <a:latin typeface="Arial"/>
                <a:cs typeface="Arial"/>
              </a:rPr>
              <a:t>ve</a:t>
            </a:r>
            <a:r>
              <a:rPr sz="2000" spc="-5" dirty="0">
                <a:solidFill>
                  <a:prstClr val="black"/>
                </a:solidFill>
                <a:latin typeface="Arial"/>
                <a:cs typeface="Arial"/>
              </a:rPr>
              <a:t>r</a:t>
            </a:r>
            <a:r>
              <a:rPr sz="2000" dirty="0">
                <a:solidFill>
                  <a:prstClr val="black"/>
                </a:solidFill>
                <a:latin typeface="Arial"/>
                <a:cs typeface="Arial"/>
              </a:rPr>
              <a:t>s</a:t>
            </a:r>
            <a:r>
              <a:rPr sz="2000" spc="5" dirty="0">
                <a:solidFill>
                  <a:prstClr val="black"/>
                </a:solidFill>
                <a:latin typeface="Arial"/>
                <a:cs typeface="Arial"/>
              </a:rPr>
              <a:t>i</a:t>
            </a:r>
            <a:r>
              <a:rPr sz="2000" spc="-20" dirty="0">
                <a:solidFill>
                  <a:prstClr val="black"/>
                </a:solidFill>
                <a:latin typeface="Arial"/>
                <a:cs typeface="Arial"/>
              </a:rPr>
              <a:t>t</a:t>
            </a:r>
            <a:r>
              <a:rPr sz="2000" spc="5" dirty="0">
                <a:solidFill>
                  <a:prstClr val="black"/>
                </a:solidFill>
                <a:latin typeface="Arial"/>
                <a:cs typeface="Arial"/>
              </a:rPr>
              <a:t>i</a:t>
            </a:r>
            <a:r>
              <a:rPr sz="2000" dirty="0">
                <a:solidFill>
                  <a:prstClr val="black"/>
                </a:solidFill>
                <a:latin typeface="Arial"/>
                <a:cs typeface="Arial"/>
              </a:rPr>
              <a:t>e</a:t>
            </a:r>
            <a:r>
              <a:rPr sz="2000" spc="-10" dirty="0">
                <a:solidFill>
                  <a:prstClr val="black"/>
                </a:solidFill>
                <a:latin typeface="Arial"/>
                <a:cs typeface="Arial"/>
              </a:rPr>
              <a:t>s;</a:t>
            </a:r>
            <a:r>
              <a:rPr sz="2000" spc="-15" dirty="0">
                <a:solidFill>
                  <a:prstClr val="black"/>
                </a:solidFill>
                <a:latin typeface="Arial"/>
                <a:cs typeface="Arial"/>
              </a:rPr>
              <a:t> S</a:t>
            </a:r>
            <a:r>
              <a:rPr sz="2000" dirty="0">
                <a:solidFill>
                  <a:prstClr val="black"/>
                </a:solidFill>
                <a:latin typeface="Arial"/>
                <a:cs typeface="Arial"/>
              </a:rPr>
              <a:t>e</a:t>
            </a:r>
            <a:r>
              <a:rPr sz="2000" spc="-5" dirty="0">
                <a:solidFill>
                  <a:prstClr val="black"/>
                </a:solidFill>
                <a:latin typeface="Arial"/>
                <a:cs typeface="Arial"/>
              </a:rPr>
              <a:t>m</a:t>
            </a:r>
            <a:r>
              <a:rPr sz="2000" spc="5" dirty="0">
                <a:solidFill>
                  <a:prstClr val="black"/>
                </a:solidFill>
                <a:latin typeface="Arial"/>
                <a:cs typeface="Arial"/>
              </a:rPr>
              <a:t>i</a:t>
            </a:r>
            <a:r>
              <a:rPr sz="2000" dirty="0">
                <a:solidFill>
                  <a:prstClr val="black"/>
                </a:solidFill>
                <a:latin typeface="Arial"/>
                <a:cs typeface="Arial"/>
              </a:rPr>
              <a:t>na</a:t>
            </a:r>
            <a:r>
              <a:rPr sz="2000" spc="-5" dirty="0">
                <a:solidFill>
                  <a:prstClr val="black"/>
                </a:solidFill>
                <a:latin typeface="Arial"/>
                <a:cs typeface="Arial"/>
              </a:rPr>
              <a:t>r</a:t>
            </a:r>
            <a:r>
              <a:rPr sz="2000" spc="-10" dirty="0">
                <a:solidFill>
                  <a:prstClr val="black"/>
                </a:solidFill>
                <a:latin typeface="Arial"/>
                <a:cs typeface="Arial"/>
              </a:rPr>
              <a:t>s; A</a:t>
            </a:r>
            <a:r>
              <a:rPr sz="2000" dirty="0">
                <a:solidFill>
                  <a:prstClr val="black"/>
                </a:solidFill>
                <a:latin typeface="Arial"/>
                <a:cs typeface="Arial"/>
              </a:rPr>
              <a:t>dvocac</a:t>
            </a:r>
            <a:r>
              <a:rPr sz="2000" spc="-5" dirty="0">
                <a:solidFill>
                  <a:prstClr val="black"/>
                </a:solidFill>
                <a:latin typeface="Arial"/>
                <a:cs typeface="Arial"/>
              </a:rPr>
              <a:t>y</a:t>
            </a:r>
            <a:r>
              <a:rPr sz="2000" spc="-10" dirty="0">
                <a:solidFill>
                  <a:prstClr val="black"/>
                </a:solidFill>
                <a:latin typeface="Arial"/>
                <a:cs typeface="Arial"/>
              </a:rPr>
              <a:t>;</a:t>
            </a:r>
            <a:endParaRPr sz="2000">
              <a:solidFill>
                <a:prstClr val="black"/>
              </a:solidFill>
              <a:latin typeface="Arial"/>
              <a:cs typeface="Arial"/>
            </a:endParaRPr>
          </a:p>
        </p:txBody>
      </p:sp>
    </p:spTree>
    <p:extLst>
      <p:ext uri="{BB962C8B-B14F-4D97-AF65-F5344CB8AC3E}">
        <p14:creationId xmlns:p14="http://schemas.microsoft.com/office/powerpoint/2010/main" val="141296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19890" y="142748"/>
            <a:ext cx="8047990" cy="1477328"/>
          </a:xfrm>
          <a:prstGeom prst="rect">
            <a:avLst/>
          </a:prstGeom>
        </p:spPr>
        <p:txBody>
          <a:bodyPr vert="horz" wrap="square" lIns="0" tIns="0" rIns="0" bIns="0" rtlCol="0">
            <a:spAutoFit/>
          </a:bodyPr>
          <a:lstStyle/>
          <a:p>
            <a:pPr marL="12065" marR="5080" indent="635" algn="ctr"/>
            <a:r>
              <a:rPr sz="3200" b="1" dirty="0">
                <a:solidFill>
                  <a:prstClr val="black"/>
                </a:solidFill>
                <a:latin typeface="Calibri"/>
                <a:cs typeface="Calibri"/>
              </a:rPr>
              <a:t>W</a:t>
            </a:r>
            <a:r>
              <a:rPr sz="3200" b="1" spc="-25" dirty="0">
                <a:solidFill>
                  <a:prstClr val="black"/>
                </a:solidFill>
                <a:latin typeface="Calibri"/>
                <a:cs typeface="Calibri"/>
              </a:rPr>
              <a:t>h</a:t>
            </a:r>
            <a:r>
              <a:rPr sz="3200" b="1" spc="-55" dirty="0">
                <a:solidFill>
                  <a:prstClr val="black"/>
                </a:solidFill>
                <a:latin typeface="Calibri"/>
                <a:cs typeface="Calibri"/>
              </a:rPr>
              <a:t>a</a:t>
            </a:r>
            <a:r>
              <a:rPr sz="3200" b="1" spc="-15" dirty="0">
                <a:solidFill>
                  <a:prstClr val="black"/>
                </a:solidFill>
                <a:latin typeface="Calibri"/>
                <a:cs typeface="Calibri"/>
              </a:rPr>
              <a:t>t</a:t>
            </a:r>
            <a:r>
              <a:rPr sz="3200" b="1" spc="5" dirty="0">
                <a:solidFill>
                  <a:prstClr val="black"/>
                </a:solidFill>
                <a:latin typeface="Calibri"/>
                <a:cs typeface="Calibri"/>
              </a:rPr>
              <a:t> </a:t>
            </a:r>
            <a:r>
              <a:rPr sz="3200" b="1" spc="-25" dirty="0">
                <a:solidFill>
                  <a:prstClr val="black"/>
                </a:solidFill>
                <a:latin typeface="Calibri"/>
                <a:cs typeface="Calibri"/>
              </a:rPr>
              <a:t>a</a:t>
            </a:r>
            <a:r>
              <a:rPr sz="3200" b="1" spc="-40" dirty="0">
                <a:solidFill>
                  <a:prstClr val="black"/>
                </a:solidFill>
                <a:latin typeface="Calibri"/>
                <a:cs typeface="Calibri"/>
              </a:rPr>
              <a:t>r</a:t>
            </a:r>
            <a:r>
              <a:rPr sz="3200" b="1" dirty="0">
                <a:solidFill>
                  <a:prstClr val="black"/>
                </a:solidFill>
                <a:latin typeface="Calibri"/>
                <a:cs typeface="Calibri"/>
              </a:rPr>
              <a:t>e </a:t>
            </a:r>
            <a:r>
              <a:rPr sz="3200" b="1" spc="-25" dirty="0">
                <a:solidFill>
                  <a:prstClr val="black"/>
                </a:solidFill>
                <a:latin typeface="Calibri"/>
                <a:cs typeface="Calibri"/>
              </a:rPr>
              <a:t>w</a:t>
            </a:r>
            <a:r>
              <a:rPr sz="3200" b="1" spc="-20" dirty="0">
                <a:solidFill>
                  <a:prstClr val="black"/>
                </a:solidFill>
                <a:latin typeface="Calibri"/>
                <a:cs typeface="Calibri"/>
              </a:rPr>
              <a:t>o</a:t>
            </a:r>
            <a:r>
              <a:rPr sz="3200" b="1" dirty="0">
                <a:solidFill>
                  <a:prstClr val="black"/>
                </a:solidFill>
                <a:latin typeface="Calibri"/>
                <a:cs typeface="Calibri"/>
              </a:rPr>
              <a:t>r</a:t>
            </a:r>
            <a:r>
              <a:rPr sz="3200" b="1" spc="-20" dirty="0">
                <a:solidFill>
                  <a:prstClr val="black"/>
                </a:solidFill>
                <a:latin typeface="Calibri"/>
                <a:cs typeface="Calibri"/>
              </a:rPr>
              <a:t>k</a:t>
            </a:r>
            <a:r>
              <a:rPr sz="3200" b="1" spc="-50" dirty="0">
                <a:solidFill>
                  <a:prstClr val="black"/>
                </a:solidFill>
                <a:latin typeface="Calibri"/>
                <a:cs typeface="Calibri"/>
              </a:rPr>
              <a:t>f</a:t>
            </a:r>
            <a:r>
              <a:rPr sz="3200" b="1" spc="-20" dirty="0">
                <a:solidFill>
                  <a:prstClr val="black"/>
                </a:solidFill>
                <a:latin typeface="Calibri"/>
                <a:cs typeface="Calibri"/>
              </a:rPr>
              <a:t>o</a:t>
            </a:r>
            <a:r>
              <a:rPr sz="3200" b="1" spc="-45" dirty="0">
                <a:solidFill>
                  <a:prstClr val="black"/>
                </a:solidFill>
                <a:latin typeface="Calibri"/>
                <a:cs typeface="Calibri"/>
              </a:rPr>
              <a:t>r</a:t>
            </a:r>
            <a:r>
              <a:rPr sz="3200" b="1" spc="-5" dirty="0">
                <a:solidFill>
                  <a:prstClr val="black"/>
                </a:solidFill>
                <a:latin typeface="Calibri"/>
                <a:cs typeface="Calibri"/>
              </a:rPr>
              <a:t>c</a:t>
            </a:r>
            <a:r>
              <a:rPr sz="3200" b="1" dirty="0">
                <a:solidFill>
                  <a:prstClr val="black"/>
                </a:solidFill>
                <a:latin typeface="Calibri"/>
                <a:cs typeface="Calibri"/>
              </a:rPr>
              <a:t>e </a:t>
            </a:r>
            <a:r>
              <a:rPr sz="3200" b="1" spc="-25" dirty="0">
                <a:solidFill>
                  <a:prstClr val="black"/>
                </a:solidFill>
                <a:latin typeface="Calibri"/>
                <a:cs typeface="Calibri"/>
              </a:rPr>
              <a:t>d</a:t>
            </a:r>
            <a:r>
              <a:rPr sz="3200" b="1" spc="-15" dirty="0">
                <a:solidFill>
                  <a:prstClr val="black"/>
                </a:solidFill>
                <a:latin typeface="Calibri"/>
                <a:cs typeface="Calibri"/>
              </a:rPr>
              <a:t>e</a:t>
            </a:r>
            <a:r>
              <a:rPr sz="3200" b="1" spc="-35" dirty="0">
                <a:solidFill>
                  <a:prstClr val="black"/>
                </a:solidFill>
                <a:latin typeface="Calibri"/>
                <a:cs typeface="Calibri"/>
              </a:rPr>
              <a:t>v</a:t>
            </a:r>
            <a:r>
              <a:rPr sz="3200" b="1" dirty="0">
                <a:solidFill>
                  <a:prstClr val="black"/>
                </a:solidFill>
                <a:latin typeface="Calibri"/>
                <a:cs typeface="Calibri"/>
              </a:rPr>
              <a:t>e</a:t>
            </a:r>
            <a:r>
              <a:rPr sz="3200" b="1" spc="-15" dirty="0">
                <a:solidFill>
                  <a:prstClr val="black"/>
                </a:solidFill>
                <a:latin typeface="Calibri"/>
                <a:cs typeface="Calibri"/>
              </a:rPr>
              <a:t>lo</a:t>
            </a:r>
            <a:r>
              <a:rPr sz="3200" b="1" spc="-25" dirty="0">
                <a:solidFill>
                  <a:prstClr val="black"/>
                </a:solidFill>
                <a:latin typeface="Calibri"/>
                <a:cs typeface="Calibri"/>
              </a:rPr>
              <a:t>p</a:t>
            </a:r>
            <a:r>
              <a:rPr sz="3200" b="1" spc="-5" dirty="0">
                <a:solidFill>
                  <a:prstClr val="black"/>
                </a:solidFill>
                <a:latin typeface="Calibri"/>
                <a:cs typeface="Calibri"/>
              </a:rPr>
              <a:t>m</a:t>
            </a:r>
            <a:r>
              <a:rPr sz="3200" b="1" dirty="0">
                <a:solidFill>
                  <a:prstClr val="black"/>
                </a:solidFill>
                <a:latin typeface="Calibri"/>
                <a:cs typeface="Calibri"/>
              </a:rPr>
              <a:t>e</a:t>
            </a:r>
            <a:r>
              <a:rPr sz="3200" b="1" spc="-55" dirty="0">
                <a:solidFill>
                  <a:prstClr val="black"/>
                </a:solidFill>
                <a:latin typeface="Calibri"/>
                <a:cs typeface="Calibri"/>
              </a:rPr>
              <a:t>n</a:t>
            </a:r>
            <a:r>
              <a:rPr sz="3200" b="1" spc="-15" dirty="0">
                <a:solidFill>
                  <a:prstClr val="black"/>
                </a:solidFill>
                <a:latin typeface="Calibri"/>
                <a:cs typeface="Calibri"/>
              </a:rPr>
              <a:t>t</a:t>
            </a:r>
            <a:r>
              <a:rPr sz="3200" b="1" spc="5" dirty="0">
                <a:solidFill>
                  <a:prstClr val="black"/>
                </a:solidFill>
                <a:latin typeface="Calibri"/>
                <a:cs typeface="Calibri"/>
              </a:rPr>
              <a:t> </a:t>
            </a:r>
            <a:r>
              <a:rPr sz="3200" b="1" spc="-40" dirty="0">
                <a:solidFill>
                  <a:prstClr val="black"/>
                </a:solidFill>
                <a:latin typeface="Calibri"/>
                <a:cs typeface="Calibri"/>
              </a:rPr>
              <a:t>r</a:t>
            </a:r>
            <a:r>
              <a:rPr sz="3200" b="1" dirty="0">
                <a:solidFill>
                  <a:prstClr val="black"/>
                </a:solidFill>
                <a:latin typeface="Calibri"/>
                <a:cs typeface="Calibri"/>
              </a:rPr>
              <a:t>e</a:t>
            </a:r>
            <a:r>
              <a:rPr sz="3200" b="1" spc="-10" dirty="0">
                <a:solidFill>
                  <a:prstClr val="black"/>
                </a:solidFill>
                <a:latin typeface="Calibri"/>
                <a:cs typeface="Calibri"/>
              </a:rPr>
              <a:t>l</a:t>
            </a:r>
            <a:r>
              <a:rPr sz="3200" b="1" spc="-55" dirty="0">
                <a:solidFill>
                  <a:prstClr val="black"/>
                </a:solidFill>
                <a:latin typeface="Calibri"/>
                <a:cs typeface="Calibri"/>
              </a:rPr>
              <a:t>at</a:t>
            </a:r>
            <a:r>
              <a:rPr sz="3200" b="1" dirty="0">
                <a:solidFill>
                  <a:prstClr val="black"/>
                </a:solidFill>
                <a:latin typeface="Calibri"/>
                <a:cs typeface="Calibri"/>
              </a:rPr>
              <a:t>e</a:t>
            </a:r>
            <a:r>
              <a:rPr sz="3200" b="1" spc="-20" dirty="0">
                <a:solidFill>
                  <a:prstClr val="black"/>
                </a:solidFill>
                <a:latin typeface="Calibri"/>
                <a:cs typeface="Calibri"/>
              </a:rPr>
              <a:t>d</a:t>
            </a:r>
            <a:r>
              <a:rPr sz="3200" b="1" spc="-10" dirty="0">
                <a:solidFill>
                  <a:prstClr val="black"/>
                </a:solidFill>
                <a:latin typeface="Calibri"/>
                <a:cs typeface="Calibri"/>
              </a:rPr>
              <a:t> </a:t>
            </a:r>
            <a:r>
              <a:rPr sz="3200" b="1" spc="-5" dirty="0">
                <a:solidFill>
                  <a:prstClr val="black"/>
                </a:solidFill>
                <a:latin typeface="Calibri"/>
                <a:cs typeface="Calibri"/>
              </a:rPr>
              <a:t>ch</a:t>
            </a:r>
            <a:r>
              <a:rPr sz="3200" b="1" spc="-25" dirty="0">
                <a:solidFill>
                  <a:prstClr val="black"/>
                </a:solidFill>
                <a:latin typeface="Calibri"/>
                <a:cs typeface="Calibri"/>
              </a:rPr>
              <a:t>a</a:t>
            </a:r>
            <a:r>
              <a:rPr sz="3200" b="1" spc="-10" dirty="0">
                <a:solidFill>
                  <a:prstClr val="black"/>
                </a:solidFill>
                <a:latin typeface="Calibri"/>
                <a:cs typeface="Calibri"/>
              </a:rPr>
              <a:t>ll</a:t>
            </a:r>
            <a:r>
              <a:rPr sz="3200" b="1" dirty="0">
                <a:solidFill>
                  <a:prstClr val="black"/>
                </a:solidFill>
                <a:latin typeface="Calibri"/>
                <a:cs typeface="Calibri"/>
              </a:rPr>
              <a:t>e</a:t>
            </a:r>
            <a:r>
              <a:rPr sz="3200" b="1" spc="-25" dirty="0">
                <a:solidFill>
                  <a:prstClr val="black"/>
                </a:solidFill>
                <a:latin typeface="Calibri"/>
                <a:cs typeface="Calibri"/>
              </a:rPr>
              <a:t>n</a:t>
            </a:r>
            <a:r>
              <a:rPr sz="3200" b="1" spc="-40" dirty="0">
                <a:solidFill>
                  <a:prstClr val="black"/>
                </a:solidFill>
                <a:latin typeface="Calibri"/>
                <a:cs typeface="Calibri"/>
              </a:rPr>
              <a:t>g</a:t>
            </a:r>
            <a:r>
              <a:rPr sz="3200" b="1" dirty="0">
                <a:solidFill>
                  <a:prstClr val="black"/>
                </a:solidFill>
                <a:latin typeface="Calibri"/>
                <a:cs typeface="Calibri"/>
              </a:rPr>
              <a:t>e</a:t>
            </a:r>
            <a:r>
              <a:rPr sz="3200" b="1" spc="-15" dirty="0">
                <a:solidFill>
                  <a:prstClr val="black"/>
                </a:solidFill>
                <a:latin typeface="Calibri"/>
                <a:cs typeface="Calibri"/>
              </a:rPr>
              <a:t>s</a:t>
            </a:r>
            <a:r>
              <a:rPr sz="3200" b="1" dirty="0">
                <a:solidFill>
                  <a:prstClr val="black"/>
                </a:solidFill>
                <a:latin typeface="Calibri"/>
                <a:cs typeface="Calibri"/>
              </a:rPr>
              <a:t> </a:t>
            </a:r>
            <a:r>
              <a:rPr sz="3200" b="1" spc="-25" dirty="0">
                <a:solidFill>
                  <a:prstClr val="black"/>
                </a:solidFill>
                <a:latin typeface="Calibri"/>
                <a:cs typeface="Calibri"/>
              </a:rPr>
              <a:t>an</a:t>
            </a:r>
            <a:r>
              <a:rPr sz="3200" b="1" spc="-20" dirty="0">
                <a:solidFill>
                  <a:prstClr val="black"/>
                </a:solidFill>
                <a:latin typeface="Calibri"/>
                <a:cs typeface="Calibri"/>
              </a:rPr>
              <a:t>d</a:t>
            </a:r>
            <a:r>
              <a:rPr sz="3200" b="1" spc="-5" dirty="0">
                <a:solidFill>
                  <a:prstClr val="black"/>
                </a:solidFill>
                <a:latin typeface="Calibri"/>
                <a:cs typeface="Calibri"/>
              </a:rPr>
              <a:t> </a:t>
            </a:r>
            <a:r>
              <a:rPr sz="3200" b="1" spc="-25" dirty="0">
                <a:solidFill>
                  <a:prstClr val="black"/>
                </a:solidFill>
                <a:latin typeface="Calibri"/>
                <a:cs typeface="Calibri"/>
              </a:rPr>
              <a:t>b</a:t>
            </a:r>
            <a:r>
              <a:rPr sz="3200" b="1" dirty="0">
                <a:solidFill>
                  <a:prstClr val="black"/>
                </a:solidFill>
                <a:latin typeface="Calibri"/>
                <a:cs typeface="Calibri"/>
              </a:rPr>
              <a:t>e</a:t>
            </a:r>
            <a:r>
              <a:rPr sz="3200" b="1" spc="-55" dirty="0">
                <a:solidFill>
                  <a:prstClr val="black"/>
                </a:solidFill>
                <a:latin typeface="Calibri"/>
                <a:cs typeface="Calibri"/>
              </a:rPr>
              <a:t>s</a:t>
            </a:r>
            <a:r>
              <a:rPr sz="3200" b="1" spc="-15" dirty="0">
                <a:solidFill>
                  <a:prstClr val="black"/>
                </a:solidFill>
                <a:latin typeface="Calibri"/>
                <a:cs typeface="Calibri"/>
              </a:rPr>
              <a:t>t</a:t>
            </a:r>
            <a:r>
              <a:rPr sz="3200" b="1" spc="5" dirty="0">
                <a:solidFill>
                  <a:prstClr val="black"/>
                </a:solidFill>
                <a:latin typeface="Calibri"/>
                <a:cs typeface="Calibri"/>
              </a:rPr>
              <a:t> </a:t>
            </a:r>
            <a:r>
              <a:rPr sz="3200" b="1" spc="-25" dirty="0">
                <a:solidFill>
                  <a:prstClr val="black"/>
                </a:solidFill>
                <a:latin typeface="Calibri"/>
                <a:cs typeface="Calibri"/>
              </a:rPr>
              <a:t>p</a:t>
            </a:r>
            <a:r>
              <a:rPr sz="3200" b="1" spc="-70" dirty="0">
                <a:solidFill>
                  <a:prstClr val="black"/>
                </a:solidFill>
                <a:latin typeface="Calibri"/>
                <a:cs typeface="Calibri"/>
              </a:rPr>
              <a:t>r</a:t>
            </a:r>
            <a:r>
              <a:rPr sz="3200" b="1" spc="-25" dirty="0">
                <a:solidFill>
                  <a:prstClr val="black"/>
                </a:solidFill>
                <a:latin typeface="Calibri"/>
                <a:cs typeface="Calibri"/>
              </a:rPr>
              <a:t>a</a:t>
            </a:r>
            <a:r>
              <a:rPr sz="3200" b="1" spc="-5" dirty="0">
                <a:solidFill>
                  <a:prstClr val="black"/>
                </a:solidFill>
                <a:latin typeface="Calibri"/>
                <a:cs typeface="Calibri"/>
              </a:rPr>
              <a:t>c</a:t>
            </a:r>
            <a:r>
              <a:rPr sz="3200" b="1" dirty="0">
                <a:solidFill>
                  <a:prstClr val="black"/>
                </a:solidFill>
                <a:latin typeface="Calibri"/>
                <a:cs typeface="Calibri"/>
              </a:rPr>
              <a:t>t</a:t>
            </a:r>
            <a:r>
              <a:rPr sz="3200" b="1" spc="-10" dirty="0">
                <a:solidFill>
                  <a:prstClr val="black"/>
                </a:solidFill>
                <a:latin typeface="Calibri"/>
                <a:cs typeface="Calibri"/>
              </a:rPr>
              <a:t>i</a:t>
            </a:r>
            <a:r>
              <a:rPr sz="3200" b="1" spc="-5" dirty="0">
                <a:solidFill>
                  <a:prstClr val="black"/>
                </a:solidFill>
                <a:latin typeface="Calibri"/>
                <a:cs typeface="Calibri"/>
              </a:rPr>
              <a:t>c</a:t>
            </a:r>
            <a:r>
              <a:rPr sz="3200" b="1" dirty="0">
                <a:solidFill>
                  <a:prstClr val="black"/>
                </a:solidFill>
                <a:latin typeface="Calibri"/>
                <a:cs typeface="Calibri"/>
              </a:rPr>
              <a:t>e</a:t>
            </a:r>
            <a:r>
              <a:rPr sz="3200" b="1" spc="-20" dirty="0">
                <a:solidFill>
                  <a:prstClr val="black"/>
                </a:solidFill>
                <a:latin typeface="Calibri"/>
                <a:cs typeface="Calibri"/>
              </a:rPr>
              <a:t>s</a:t>
            </a:r>
            <a:r>
              <a:rPr sz="3200" b="1" spc="-10" dirty="0">
                <a:solidFill>
                  <a:prstClr val="black"/>
                </a:solidFill>
                <a:latin typeface="Calibri"/>
                <a:cs typeface="Calibri"/>
              </a:rPr>
              <a:t>,</a:t>
            </a:r>
            <a:r>
              <a:rPr sz="3200" b="1" dirty="0">
                <a:solidFill>
                  <a:prstClr val="black"/>
                </a:solidFill>
                <a:latin typeface="Calibri"/>
                <a:cs typeface="Calibri"/>
              </a:rPr>
              <a:t> e</a:t>
            </a:r>
            <a:r>
              <a:rPr sz="3200" b="1" spc="30" dirty="0">
                <a:solidFill>
                  <a:prstClr val="black"/>
                </a:solidFill>
                <a:latin typeface="Calibri"/>
                <a:cs typeface="Calibri"/>
              </a:rPr>
              <a:t>.</a:t>
            </a:r>
            <a:r>
              <a:rPr sz="3200" b="1" spc="-5" dirty="0">
                <a:solidFill>
                  <a:prstClr val="black"/>
                </a:solidFill>
                <a:latin typeface="Calibri"/>
                <a:cs typeface="Calibri"/>
              </a:rPr>
              <a:t>g.</a:t>
            </a:r>
            <a:r>
              <a:rPr sz="3200" b="1" spc="-10" dirty="0">
                <a:solidFill>
                  <a:prstClr val="black"/>
                </a:solidFill>
                <a:latin typeface="Calibri"/>
                <a:cs typeface="Calibri"/>
              </a:rPr>
              <a:t>,</a:t>
            </a:r>
            <a:r>
              <a:rPr sz="3200" b="1" dirty="0">
                <a:solidFill>
                  <a:prstClr val="black"/>
                </a:solidFill>
                <a:latin typeface="Calibri"/>
                <a:cs typeface="Calibri"/>
              </a:rPr>
              <a:t> </a:t>
            </a:r>
            <a:r>
              <a:rPr sz="3200" b="1" spc="-40" dirty="0">
                <a:solidFill>
                  <a:prstClr val="black"/>
                </a:solidFill>
                <a:latin typeface="Calibri"/>
                <a:cs typeface="Calibri"/>
              </a:rPr>
              <a:t>r</a:t>
            </a:r>
            <a:r>
              <a:rPr sz="3200" b="1" dirty="0">
                <a:solidFill>
                  <a:prstClr val="black"/>
                </a:solidFill>
                <a:latin typeface="Calibri"/>
                <a:cs typeface="Calibri"/>
              </a:rPr>
              <a:t>e</a:t>
            </a:r>
            <a:r>
              <a:rPr sz="3200" b="1" spc="-5" dirty="0">
                <a:solidFill>
                  <a:prstClr val="black"/>
                </a:solidFill>
                <a:latin typeface="Calibri"/>
                <a:cs typeface="Calibri"/>
              </a:rPr>
              <a:t>c</a:t>
            </a:r>
            <a:r>
              <a:rPr sz="3200" b="1" dirty="0">
                <a:solidFill>
                  <a:prstClr val="black"/>
                </a:solidFill>
                <a:latin typeface="Calibri"/>
                <a:cs typeface="Calibri"/>
              </a:rPr>
              <a:t>r</a:t>
            </a:r>
            <a:r>
              <a:rPr sz="3200" b="1" spc="-25" dirty="0">
                <a:solidFill>
                  <a:prstClr val="black"/>
                </a:solidFill>
                <a:latin typeface="Calibri"/>
                <a:cs typeface="Calibri"/>
              </a:rPr>
              <a:t>u</a:t>
            </a:r>
            <a:r>
              <a:rPr sz="3200" b="1" spc="-10" dirty="0">
                <a:solidFill>
                  <a:prstClr val="black"/>
                </a:solidFill>
                <a:latin typeface="Calibri"/>
                <a:cs typeface="Calibri"/>
              </a:rPr>
              <a:t>it</a:t>
            </a:r>
            <a:r>
              <a:rPr sz="3200" b="1" spc="-5" dirty="0">
                <a:solidFill>
                  <a:prstClr val="black"/>
                </a:solidFill>
                <a:latin typeface="Calibri"/>
                <a:cs typeface="Calibri"/>
              </a:rPr>
              <a:t>m</a:t>
            </a:r>
            <a:r>
              <a:rPr sz="3200" b="1" dirty="0">
                <a:solidFill>
                  <a:prstClr val="black"/>
                </a:solidFill>
                <a:latin typeface="Calibri"/>
                <a:cs typeface="Calibri"/>
              </a:rPr>
              <a:t>e</a:t>
            </a:r>
            <a:r>
              <a:rPr sz="3200" b="1" spc="-55" dirty="0">
                <a:solidFill>
                  <a:prstClr val="black"/>
                </a:solidFill>
                <a:latin typeface="Calibri"/>
                <a:cs typeface="Calibri"/>
              </a:rPr>
              <a:t>n</a:t>
            </a:r>
            <a:r>
              <a:rPr sz="3200" b="1" spc="-10" dirty="0">
                <a:solidFill>
                  <a:prstClr val="black"/>
                </a:solidFill>
                <a:latin typeface="Calibri"/>
                <a:cs typeface="Calibri"/>
              </a:rPr>
              <a:t>t, t</a:t>
            </a:r>
            <a:r>
              <a:rPr sz="3200" b="1" spc="-70" dirty="0">
                <a:solidFill>
                  <a:prstClr val="black"/>
                </a:solidFill>
                <a:latin typeface="Calibri"/>
                <a:cs typeface="Calibri"/>
              </a:rPr>
              <a:t>r</a:t>
            </a:r>
            <a:r>
              <a:rPr sz="3200" b="1" spc="-25" dirty="0">
                <a:solidFill>
                  <a:prstClr val="black"/>
                </a:solidFill>
                <a:latin typeface="Calibri"/>
                <a:cs typeface="Calibri"/>
              </a:rPr>
              <a:t>a</a:t>
            </a:r>
            <a:r>
              <a:rPr sz="3200" b="1" spc="-10" dirty="0">
                <a:solidFill>
                  <a:prstClr val="black"/>
                </a:solidFill>
                <a:latin typeface="Calibri"/>
                <a:cs typeface="Calibri"/>
              </a:rPr>
              <a:t>i</a:t>
            </a:r>
            <a:r>
              <a:rPr sz="3200" b="1" spc="-25" dirty="0">
                <a:solidFill>
                  <a:prstClr val="black"/>
                </a:solidFill>
                <a:latin typeface="Calibri"/>
                <a:cs typeface="Calibri"/>
              </a:rPr>
              <a:t>n</a:t>
            </a:r>
            <a:r>
              <a:rPr sz="3200" b="1" spc="-10" dirty="0">
                <a:solidFill>
                  <a:prstClr val="black"/>
                </a:solidFill>
                <a:latin typeface="Calibri"/>
                <a:cs typeface="Calibri"/>
              </a:rPr>
              <a:t>i</a:t>
            </a:r>
            <a:r>
              <a:rPr sz="3200" b="1" spc="-25" dirty="0">
                <a:solidFill>
                  <a:prstClr val="black"/>
                </a:solidFill>
                <a:latin typeface="Calibri"/>
                <a:cs typeface="Calibri"/>
              </a:rPr>
              <a:t>n</a:t>
            </a:r>
            <a:r>
              <a:rPr sz="3200" b="1" spc="40" dirty="0">
                <a:solidFill>
                  <a:prstClr val="black"/>
                </a:solidFill>
                <a:latin typeface="Calibri"/>
                <a:cs typeface="Calibri"/>
              </a:rPr>
              <a:t>g</a:t>
            </a:r>
            <a:r>
              <a:rPr sz="3200" b="1" spc="-10" dirty="0">
                <a:solidFill>
                  <a:prstClr val="black"/>
                </a:solidFill>
                <a:latin typeface="Calibri"/>
                <a:cs typeface="Calibri"/>
              </a:rPr>
              <a:t>,</a:t>
            </a:r>
            <a:r>
              <a:rPr sz="3200" b="1" dirty="0">
                <a:solidFill>
                  <a:prstClr val="black"/>
                </a:solidFill>
                <a:latin typeface="Calibri"/>
                <a:cs typeface="Calibri"/>
              </a:rPr>
              <a:t> </a:t>
            </a:r>
            <a:r>
              <a:rPr sz="3200" b="1" spc="-10" dirty="0">
                <a:solidFill>
                  <a:prstClr val="black"/>
                </a:solidFill>
                <a:latin typeface="Calibri"/>
                <a:cs typeface="Calibri"/>
              </a:rPr>
              <a:t>i</a:t>
            </a:r>
            <a:r>
              <a:rPr sz="3200" b="1" spc="-25" dirty="0">
                <a:solidFill>
                  <a:prstClr val="black"/>
                </a:solidFill>
                <a:latin typeface="Calibri"/>
                <a:cs typeface="Calibri"/>
              </a:rPr>
              <a:t>n</a:t>
            </a:r>
            <a:r>
              <a:rPr sz="3200" b="1" spc="-5" dirty="0">
                <a:solidFill>
                  <a:prstClr val="black"/>
                </a:solidFill>
                <a:latin typeface="Calibri"/>
                <a:cs typeface="Calibri"/>
              </a:rPr>
              <a:t>c</a:t>
            </a:r>
            <a:r>
              <a:rPr sz="3200" b="1" dirty="0">
                <a:solidFill>
                  <a:prstClr val="black"/>
                </a:solidFill>
                <a:latin typeface="Calibri"/>
                <a:cs typeface="Calibri"/>
              </a:rPr>
              <a:t>e</a:t>
            </a:r>
            <a:r>
              <a:rPr sz="3200" b="1" spc="-55" dirty="0">
                <a:solidFill>
                  <a:prstClr val="black"/>
                </a:solidFill>
                <a:latin typeface="Calibri"/>
                <a:cs typeface="Calibri"/>
              </a:rPr>
              <a:t>n</a:t>
            </a:r>
            <a:r>
              <a:rPr sz="3200" b="1" spc="-10" dirty="0">
                <a:solidFill>
                  <a:prstClr val="black"/>
                </a:solidFill>
                <a:latin typeface="Calibri"/>
                <a:cs typeface="Calibri"/>
              </a:rPr>
              <a:t>ti</a:t>
            </a:r>
            <a:r>
              <a:rPr sz="3200" b="1" spc="-35" dirty="0">
                <a:solidFill>
                  <a:prstClr val="black"/>
                </a:solidFill>
                <a:latin typeface="Calibri"/>
                <a:cs typeface="Calibri"/>
              </a:rPr>
              <a:t>v</a:t>
            </a:r>
            <a:r>
              <a:rPr sz="3200" b="1" dirty="0">
                <a:solidFill>
                  <a:prstClr val="black"/>
                </a:solidFill>
                <a:latin typeface="Calibri"/>
                <a:cs typeface="Calibri"/>
              </a:rPr>
              <a:t>e</a:t>
            </a:r>
            <a:r>
              <a:rPr sz="3200" b="1" spc="-20" dirty="0">
                <a:solidFill>
                  <a:prstClr val="black"/>
                </a:solidFill>
                <a:latin typeface="Calibri"/>
                <a:cs typeface="Calibri"/>
              </a:rPr>
              <a:t>s</a:t>
            </a:r>
            <a:r>
              <a:rPr sz="3200" b="1" spc="-10" dirty="0">
                <a:solidFill>
                  <a:prstClr val="black"/>
                </a:solidFill>
                <a:latin typeface="Calibri"/>
                <a:cs typeface="Calibri"/>
              </a:rPr>
              <a:t>,</a:t>
            </a:r>
            <a:r>
              <a:rPr sz="3200" b="1" dirty="0">
                <a:solidFill>
                  <a:prstClr val="black"/>
                </a:solidFill>
                <a:latin typeface="Calibri"/>
                <a:cs typeface="Calibri"/>
              </a:rPr>
              <a:t> </a:t>
            </a:r>
            <a:r>
              <a:rPr sz="3200" b="1" spc="-40" dirty="0">
                <a:solidFill>
                  <a:prstClr val="black"/>
                </a:solidFill>
                <a:latin typeface="Calibri"/>
                <a:cs typeface="Calibri"/>
              </a:rPr>
              <a:t>r</a:t>
            </a:r>
            <a:r>
              <a:rPr sz="3200" b="1" spc="-15" dirty="0">
                <a:solidFill>
                  <a:prstClr val="black"/>
                </a:solidFill>
                <a:latin typeface="Calibri"/>
                <a:cs typeface="Calibri"/>
              </a:rPr>
              <a:t>e</a:t>
            </a:r>
            <a:r>
              <a:rPr sz="3200" b="1" spc="-30" dirty="0">
                <a:solidFill>
                  <a:prstClr val="black"/>
                </a:solidFill>
                <a:latin typeface="Calibri"/>
                <a:cs typeface="Calibri"/>
              </a:rPr>
              <a:t>w</a:t>
            </a:r>
            <a:r>
              <a:rPr sz="3200" b="1" spc="-25" dirty="0">
                <a:solidFill>
                  <a:prstClr val="black"/>
                </a:solidFill>
                <a:latin typeface="Calibri"/>
                <a:cs typeface="Calibri"/>
              </a:rPr>
              <a:t>a</a:t>
            </a:r>
            <a:r>
              <a:rPr sz="3200" b="1" spc="-40" dirty="0">
                <a:solidFill>
                  <a:prstClr val="black"/>
                </a:solidFill>
                <a:latin typeface="Calibri"/>
                <a:cs typeface="Calibri"/>
              </a:rPr>
              <a:t>r</a:t>
            </a:r>
            <a:r>
              <a:rPr sz="3200" b="1" spc="-20" dirty="0">
                <a:solidFill>
                  <a:prstClr val="black"/>
                </a:solidFill>
                <a:latin typeface="Calibri"/>
                <a:cs typeface="Calibri"/>
              </a:rPr>
              <a:t>d</a:t>
            </a:r>
            <a:r>
              <a:rPr sz="3200" b="1" spc="-5" dirty="0">
                <a:solidFill>
                  <a:prstClr val="black"/>
                </a:solidFill>
                <a:latin typeface="Calibri"/>
                <a:cs typeface="Calibri"/>
              </a:rPr>
              <a:t> </a:t>
            </a:r>
            <a:r>
              <a:rPr sz="3200" b="1" spc="-55" dirty="0">
                <a:solidFill>
                  <a:prstClr val="black"/>
                </a:solidFill>
                <a:latin typeface="Calibri"/>
                <a:cs typeface="Calibri"/>
              </a:rPr>
              <a:t>s</a:t>
            </a:r>
            <a:r>
              <a:rPr sz="3200" b="1" spc="-15" dirty="0">
                <a:solidFill>
                  <a:prstClr val="black"/>
                </a:solidFill>
                <a:latin typeface="Calibri"/>
                <a:cs typeface="Calibri"/>
              </a:rPr>
              <a:t>t</a:t>
            </a:r>
            <a:r>
              <a:rPr sz="3200" b="1" dirty="0">
                <a:solidFill>
                  <a:prstClr val="black"/>
                </a:solidFill>
                <a:latin typeface="Calibri"/>
                <a:cs typeface="Calibri"/>
              </a:rPr>
              <a:t>r</a:t>
            </a:r>
            <a:r>
              <a:rPr sz="3200" b="1" spc="-25" dirty="0">
                <a:solidFill>
                  <a:prstClr val="black"/>
                </a:solidFill>
                <a:latin typeface="Calibri"/>
                <a:cs typeface="Calibri"/>
              </a:rPr>
              <a:t>u</a:t>
            </a:r>
            <a:r>
              <a:rPr sz="3200" b="1" spc="-5" dirty="0">
                <a:solidFill>
                  <a:prstClr val="black"/>
                </a:solidFill>
                <a:latin typeface="Calibri"/>
                <a:cs typeface="Calibri"/>
              </a:rPr>
              <a:t>c</a:t>
            </a:r>
            <a:r>
              <a:rPr sz="3200" b="1" dirty="0">
                <a:solidFill>
                  <a:prstClr val="black"/>
                </a:solidFill>
                <a:latin typeface="Calibri"/>
                <a:cs typeface="Calibri"/>
              </a:rPr>
              <a:t>t</a:t>
            </a:r>
            <a:r>
              <a:rPr sz="3200" b="1" spc="-25" dirty="0">
                <a:solidFill>
                  <a:prstClr val="black"/>
                </a:solidFill>
                <a:latin typeface="Calibri"/>
                <a:cs typeface="Calibri"/>
              </a:rPr>
              <a:t>u</a:t>
            </a:r>
            <a:r>
              <a:rPr sz="3200" b="1" spc="-40" dirty="0">
                <a:solidFill>
                  <a:prstClr val="black"/>
                </a:solidFill>
                <a:latin typeface="Calibri"/>
                <a:cs typeface="Calibri"/>
              </a:rPr>
              <a:t>r</a:t>
            </a:r>
            <a:r>
              <a:rPr sz="3200" b="1" dirty="0">
                <a:solidFill>
                  <a:prstClr val="black"/>
                </a:solidFill>
                <a:latin typeface="Calibri"/>
                <a:cs typeface="Calibri"/>
              </a:rPr>
              <a:t>e</a:t>
            </a:r>
            <a:r>
              <a:rPr sz="3200" b="1" spc="-20" dirty="0">
                <a:solidFill>
                  <a:prstClr val="black"/>
                </a:solidFill>
                <a:latin typeface="Calibri"/>
                <a:cs typeface="Calibri"/>
              </a:rPr>
              <a:t>s</a:t>
            </a:r>
            <a:r>
              <a:rPr sz="3200" b="1" spc="-10" dirty="0">
                <a:solidFill>
                  <a:prstClr val="black"/>
                </a:solidFill>
                <a:latin typeface="Calibri"/>
                <a:cs typeface="Calibri"/>
              </a:rPr>
              <a:t>,</a:t>
            </a:r>
            <a:r>
              <a:rPr sz="3200" b="1" dirty="0">
                <a:solidFill>
                  <a:prstClr val="black"/>
                </a:solidFill>
                <a:latin typeface="Calibri"/>
                <a:cs typeface="Calibri"/>
              </a:rPr>
              <a:t> </a:t>
            </a:r>
            <a:r>
              <a:rPr sz="3200" b="1" spc="-20" dirty="0">
                <a:solidFill>
                  <a:prstClr val="black"/>
                </a:solidFill>
                <a:latin typeface="Calibri"/>
                <a:cs typeface="Calibri"/>
              </a:rPr>
              <a:t>e</a:t>
            </a:r>
            <a:r>
              <a:rPr sz="3200" b="1" spc="-55" dirty="0">
                <a:solidFill>
                  <a:prstClr val="black"/>
                </a:solidFill>
                <a:latin typeface="Calibri"/>
                <a:cs typeface="Calibri"/>
              </a:rPr>
              <a:t>t</a:t>
            </a:r>
            <a:r>
              <a:rPr sz="3200" b="1" spc="-5" dirty="0">
                <a:solidFill>
                  <a:prstClr val="black"/>
                </a:solidFill>
                <a:latin typeface="Calibri"/>
                <a:cs typeface="Calibri"/>
              </a:rPr>
              <a:t>c.</a:t>
            </a:r>
            <a:r>
              <a:rPr sz="3200" b="1" dirty="0">
                <a:solidFill>
                  <a:prstClr val="black"/>
                </a:solidFill>
                <a:latin typeface="Calibri"/>
                <a:cs typeface="Calibri"/>
              </a:rPr>
              <a:t>?</a:t>
            </a:r>
            <a:endParaRPr sz="3200">
              <a:solidFill>
                <a:prstClr val="black"/>
              </a:solidFill>
              <a:latin typeface="Calibri"/>
              <a:cs typeface="Calibri"/>
            </a:endParaRPr>
          </a:p>
        </p:txBody>
      </p:sp>
      <p:sp>
        <p:nvSpPr>
          <p:cNvPr id="3" name="object 3"/>
          <p:cNvSpPr txBox="1"/>
          <p:nvPr/>
        </p:nvSpPr>
        <p:spPr>
          <a:xfrm>
            <a:off x="1909520" y="1829518"/>
            <a:ext cx="7856855" cy="3935095"/>
          </a:xfrm>
          <a:prstGeom prst="rect">
            <a:avLst/>
          </a:prstGeom>
        </p:spPr>
        <p:txBody>
          <a:bodyPr vert="horz" wrap="square" lIns="0" tIns="0" rIns="0" bIns="0" rtlCol="0">
            <a:spAutoFit/>
          </a:bodyPr>
          <a:lstStyle/>
          <a:p>
            <a:pPr marL="355600" marR="15875" indent="-342900">
              <a:lnSpc>
                <a:spcPts val="2600"/>
              </a:lnSpc>
              <a:buFont typeface="Arial"/>
              <a:buChar char="•"/>
              <a:tabLst>
                <a:tab pos="355600" algn="l"/>
              </a:tabLst>
            </a:pPr>
            <a:r>
              <a:rPr sz="2700" spc="-5" dirty="0">
                <a:solidFill>
                  <a:prstClr val="black"/>
                </a:solidFill>
                <a:latin typeface="Calibri"/>
                <a:cs typeface="Calibri"/>
              </a:rPr>
              <a:t>Sa</a:t>
            </a:r>
            <a:r>
              <a:rPr sz="2700" dirty="0">
                <a:solidFill>
                  <a:prstClr val="black"/>
                </a:solidFill>
                <a:latin typeface="Calibri"/>
                <a:cs typeface="Calibri"/>
              </a:rPr>
              <a:t>l</a:t>
            </a:r>
            <a:r>
              <a:rPr sz="2700" spc="-5" dirty="0">
                <a:solidFill>
                  <a:prstClr val="black"/>
                </a:solidFill>
                <a:latin typeface="Calibri"/>
                <a:cs typeface="Calibri"/>
              </a:rPr>
              <a:t>a</a:t>
            </a:r>
            <a:r>
              <a:rPr sz="2700" spc="-15" dirty="0">
                <a:solidFill>
                  <a:prstClr val="black"/>
                </a:solidFill>
                <a:latin typeface="Calibri"/>
                <a:cs typeface="Calibri"/>
              </a:rPr>
              <a:t>r</a:t>
            </a:r>
            <a:r>
              <a:rPr sz="2700" dirty="0">
                <a:solidFill>
                  <a:prstClr val="black"/>
                </a:solidFill>
                <a:latin typeface="Calibri"/>
                <a:cs typeface="Calibri"/>
              </a:rPr>
              <a:t>i</a:t>
            </a:r>
            <a:r>
              <a:rPr sz="2700" spc="-25" dirty="0">
                <a:solidFill>
                  <a:prstClr val="black"/>
                </a:solidFill>
                <a:latin typeface="Calibri"/>
                <a:cs typeface="Calibri"/>
              </a:rPr>
              <a:t>e</a:t>
            </a:r>
            <a:r>
              <a:rPr sz="2700" dirty="0">
                <a:solidFill>
                  <a:prstClr val="black"/>
                </a:solidFill>
                <a:latin typeface="Calibri"/>
                <a:cs typeface="Calibri"/>
              </a:rPr>
              <a:t>s</a:t>
            </a:r>
            <a:r>
              <a:rPr sz="2700" spc="-5" dirty="0">
                <a:solidFill>
                  <a:prstClr val="black"/>
                </a:solidFill>
                <a:latin typeface="Calibri"/>
                <a:cs typeface="Calibri"/>
              </a:rPr>
              <a:t> </a:t>
            </a:r>
            <a:r>
              <a:rPr sz="2700" dirty="0">
                <a:solidFill>
                  <a:prstClr val="black"/>
                </a:solidFill>
                <a:latin typeface="Calibri"/>
                <a:cs typeface="Calibri"/>
              </a:rPr>
              <a:t>in</a:t>
            </a:r>
            <a:r>
              <a:rPr sz="2700" spc="-5" dirty="0">
                <a:solidFill>
                  <a:prstClr val="black"/>
                </a:solidFill>
                <a:latin typeface="Calibri"/>
                <a:cs typeface="Calibri"/>
              </a:rPr>
              <a:t> </a:t>
            </a:r>
            <a:r>
              <a:rPr sz="2700" spc="-15" dirty="0">
                <a:solidFill>
                  <a:prstClr val="black"/>
                </a:solidFill>
                <a:latin typeface="Calibri"/>
                <a:cs typeface="Calibri"/>
              </a:rPr>
              <a:t>t</a:t>
            </a:r>
            <a:r>
              <a:rPr sz="2700" spc="-10" dirty="0">
                <a:solidFill>
                  <a:prstClr val="black"/>
                </a:solidFill>
                <a:latin typeface="Calibri"/>
                <a:cs typeface="Calibri"/>
              </a:rPr>
              <a:t>h</a:t>
            </a:r>
            <a:r>
              <a:rPr sz="2700" spc="-15" dirty="0">
                <a:solidFill>
                  <a:prstClr val="black"/>
                </a:solidFill>
                <a:latin typeface="Calibri"/>
                <a:cs typeface="Calibri"/>
              </a:rPr>
              <a:t>e</a:t>
            </a:r>
            <a:r>
              <a:rPr sz="2700" spc="-5" dirty="0">
                <a:solidFill>
                  <a:prstClr val="black"/>
                </a:solidFill>
                <a:latin typeface="Calibri"/>
                <a:cs typeface="Calibri"/>
              </a:rPr>
              <a:t> s</a:t>
            </a:r>
            <a:r>
              <a:rPr sz="2700" spc="-20" dirty="0">
                <a:solidFill>
                  <a:prstClr val="black"/>
                </a:solidFill>
                <a:latin typeface="Calibri"/>
                <a:cs typeface="Calibri"/>
              </a:rPr>
              <a:t>c</a:t>
            </a:r>
            <a:r>
              <a:rPr sz="2700" dirty="0">
                <a:solidFill>
                  <a:prstClr val="black"/>
                </a:solidFill>
                <a:latin typeface="Calibri"/>
                <a:cs typeface="Calibri"/>
              </a:rPr>
              <a:t>i</a:t>
            </a:r>
            <a:r>
              <a:rPr sz="2700" spc="-25" dirty="0">
                <a:solidFill>
                  <a:prstClr val="black"/>
                </a:solidFill>
                <a:latin typeface="Calibri"/>
                <a:cs typeface="Calibri"/>
              </a:rPr>
              <a:t>e</a:t>
            </a:r>
            <a:r>
              <a:rPr sz="2700" spc="-10" dirty="0">
                <a:solidFill>
                  <a:prstClr val="black"/>
                </a:solidFill>
                <a:latin typeface="Calibri"/>
                <a:cs typeface="Calibri"/>
              </a:rPr>
              <a:t>n</a:t>
            </a:r>
            <a:r>
              <a:rPr sz="2700" spc="-20" dirty="0">
                <a:solidFill>
                  <a:prstClr val="black"/>
                </a:solidFill>
                <a:latin typeface="Calibri"/>
                <a:cs typeface="Calibri"/>
              </a:rPr>
              <a:t>c</a:t>
            </a:r>
            <a:r>
              <a:rPr sz="2700" spc="-25" dirty="0">
                <a:solidFill>
                  <a:prstClr val="black"/>
                </a:solidFill>
                <a:latin typeface="Calibri"/>
                <a:cs typeface="Calibri"/>
              </a:rPr>
              <a:t>e</a:t>
            </a:r>
            <a:r>
              <a:rPr sz="2700" dirty="0">
                <a:solidFill>
                  <a:prstClr val="black"/>
                </a:solidFill>
                <a:latin typeface="Calibri"/>
                <a:cs typeface="Calibri"/>
              </a:rPr>
              <a:t>s</a:t>
            </a:r>
            <a:r>
              <a:rPr sz="2700" spc="-5" dirty="0">
                <a:solidFill>
                  <a:prstClr val="black"/>
                </a:solidFill>
                <a:latin typeface="Calibri"/>
                <a:cs typeface="Calibri"/>
              </a:rPr>
              <a:t> </a:t>
            </a:r>
            <a:r>
              <a:rPr sz="2700" spc="-10" dirty="0">
                <a:solidFill>
                  <a:prstClr val="black"/>
                </a:solidFill>
                <a:latin typeface="Calibri"/>
                <a:cs typeface="Calibri"/>
              </a:rPr>
              <a:t>h</a:t>
            </a:r>
            <a:r>
              <a:rPr sz="2700" spc="-50" dirty="0">
                <a:solidFill>
                  <a:prstClr val="black"/>
                </a:solidFill>
                <a:latin typeface="Calibri"/>
                <a:cs typeface="Calibri"/>
              </a:rPr>
              <a:t>a</a:t>
            </a:r>
            <a:r>
              <a:rPr sz="2700" spc="-35" dirty="0">
                <a:solidFill>
                  <a:prstClr val="black"/>
                </a:solidFill>
                <a:latin typeface="Calibri"/>
                <a:cs typeface="Calibri"/>
              </a:rPr>
              <a:t>v</a:t>
            </a:r>
            <a:r>
              <a:rPr sz="2700" spc="-15" dirty="0">
                <a:solidFill>
                  <a:prstClr val="black"/>
                </a:solidFill>
                <a:latin typeface="Calibri"/>
                <a:cs typeface="Calibri"/>
              </a:rPr>
              <a:t>e</a:t>
            </a:r>
            <a:r>
              <a:rPr sz="2700" spc="-5" dirty="0">
                <a:solidFill>
                  <a:prstClr val="black"/>
                </a:solidFill>
                <a:latin typeface="Calibri"/>
                <a:cs typeface="Calibri"/>
              </a:rPr>
              <a:t> </a:t>
            </a:r>
            <a:r>
              <a:rPr sz="2700" spc="-10" dirty="0">
                <a:solidFill>
                  <a:prstClr val="black"/>
                </a:solidFill>
                <a:latin typeface="Calibri"/>
                <a:cs typeface="Calibri"/>
              </a:rPr>
              <a:t>n</a:t>
            </a:r>
            <a:r>
              <a:rPr sz="2700" dirty="0">
                <a:solidFill>
                  <a:prstClr val="black"/>
                </a:solidFill>
                <a:latin typeface="Calibri"/>
                <a:cs typeface="Calibri"/>
              </a:rPr>
              <a:t>o</a:t>
            </a:r>
            <a:r>
              <a:rPr sz="2700" spc="-10" dirty="0">
                <a:solidFill>
                  <a:prstClr val="black"/>
                </a:solidFill>
                <a:latin typeface="Calibri"/>
                <a:cs typeface="Calibri"/>
              </a:rPr>
              <a:t>t</a:t>
            </a:r>
            <a:r>
              <a:rPr sz="2700" spc="-5" dirty="0">
                <a:solidFill>
                  <a:prstClr val="black"/>
                </a:solidFill>
                <a:latin typeface="Calibri"/>
                <a:cs typeface="Calibri"/>
              </a:rPr>
              <a:t> </a:t>
            </a:r>
            <a:r>
              <a:rPr sz="2700" spc="-105" dirty="0">
                <a:solidFill>
                  <a:prstClr val="black"/>
                </a:solidFill>
                <a:latin typeface="Calibri"/>
                <a:cs typeface="Calibri"/>
              </a:rPr>
              <a:t>k</a:t>
            </a:r>
            <a:r>
              <a:rPr sz="2700" spc="-25" dirty="0">
                <a:solidFill>
                  <a:prstClr val="black"/>
                </a:solidFill>
                <a:latin typeface="Calibri"/>
                <a:cs typeface="Calibri"/>
              </a:rPr>
              <a:t>e</a:t>
            </a:r>
            <a:r>
              <a:rPr sz="2700" spc="-20" dirty="0">
                <a:solidFill>
                  <a:prstClr val="black"/>
                </a:solidFill>
                <a:latin typeface="Calibri"/>
                <a:cs typeface="Calibri"/>
              </a:rPr>
              <a:t>p</a:t>
            </a:r>
            <a:r>
              <a:rPr sz="2700" spc="-10" dirty="0">
                <a:solidFill>
                  <a:prstClr val="black"/>
                </a:solidFill>
                <a:latin typeface="Calibri"/>
                <a:cs typeface="Calibri"/>
              </a:rPr>
              <a:t>t</a:t>
            </a:r>
            <a:r>
              <a:rPr sz="2700" spc="-5" dirty="0">
                <a:solidFill>
                  <a:prstClr val="black"/>
                </a:solidFill>
                <a:latin typeface="Calibri"/>
                <a:cs typeface="Calibri"/>
              </a:rPr>
              <a:t> </a:t>
            </a:r>
            <a:r>
              <a:rPr sz="2700" spc="-10" dirty="0">
                <a:solidFill>
                  <a:prstClr val="black"/>
                </a:solidFill>
                <a:latin typeface="Calibri"/>
                <a:cs typeface="Calibri"/>
              </a:rPr>
              <a:t>u</a:t>
            </a:r>
            <a:r>
              <a:rPr sz="2700" dirty="0">
                <a:solidFill>
                  <a:prstClr val="black"/>
                </a:solidFill>
                <a:latin typeface="Calibri"/>
                <a:cs typeface="Calibri"/>
              </a:rPr>
              <a:t>p</a:t>
            </a:r>
            <a:r>
              <a:rPr sz="2700" spc="-5" dirty="0">
                <a:solidFill>
                  <a:prstClr val="black"/>
                </a:solidFill>
                <a:latin typeface="Calibri"/>
                <a:cs typeface="Calibri"/>
              </a:rPr>
              <a:t> </a:t>
            </a:r>
            <a:r>
              <a:rPr sz="2700" spc="-25" dirty="0">
                <a:solidFill>
                  <a:prstClr val="black"/>
                </a:solidFill>
                <a:latin typeface="Calibri"/>
                <a:cs typeface="Calibri"/>
              </a:rPr>
              <a:t>w</a:t>
            </a:r>
            <a:r>
              <a:rPr sz="2700" dirty="0">
                <a:solidFill>
                  <a:prstClr val="black"/>
                </a:solidFill>
                <a:latin typeface="Calibri"/>
                <a:cs typeface="Calibri"/>
              </a:rPr>
              <a:t>i</a:t>
            </a:r>
            <a:r>
              <a:rPr sz="2700" spc="-15" dirty="0">
                <a:solidFill>
                  <a:prstClr val="black"/>
                </a:solidFill>
                <a:latin typeface="Calibri"/>
                <a:cs typeface="Calibri"/>
              </a:rPr>
              <a:t>t</a:t>
            </a:r>
            <a:r>
              <a:rPr sz="2700" dirty="0">
                <a:solidFill>
                  <a:prstClr val="black"/>
                </a:solidFill>
                <a:latin typeface="Calibri"/>
                <a:cs typeface="Calibri"/>
              </a:rPr>
              <a:t>h</a:t>
            </a:r>
            <a:r>
              <a:rPr sz="2700" spc="-5" dirty="0">
                <a:solidFill>
                  <a:prstClr val="black"/>
                </a:solidFill>
                <a:latin typeface="Calibri"/>
                <a:cs typeface="Calibri"/>
              </a:rPr>
              <a:t> </a:t>
            </a:r>
            <a:r>
              <a:rPr sz="2700" spc="-15" dirty="0">
                <a:solidFill>
                  <a:prstClr val="black"/>
                </a:solidFill>
                <a:latin typeface="Calibri"/>
                <a:cs typeface="Calibri"/>
              </a:rPr>
              <a:t>t</a:t>
            </a:r>
            <a:r>
              <a:rPr sz="2700" spc="-10" dirty="0">
                <a:solidFill>
                  <a:prstClr val="black"/>
                </a:solidFill>
                <a:latin typeface="Calibri"/>
                <a:cs typeface="Calibri"/>
              </a:rPr>
              <a:t>h</a:t>
            </a:r>
            <a:r>
              <a:rPr sz="2700" dirty="0">
                <a:solidFill>
                  <a:prstClr val="black"/>
                </a:solidFill>
                <a:latin typeface="Calibri"/>
                <a:cs typeface="Calibri"/>
              </a:rPr>
              <a:t>o</a:t>
            </a:r>
            <a:r>
              <a:rPr sz="2700" spc="-5" dirty="0">
                <a:solidFill>
                  <a:prstClr val="black"/>
                </a:solidFill>
                <a:latin typeface="Calibri"/>
                <a:cs typeface="Calibri"/>
              </a:rPr>
              <a:t>s</a:t>
            </a:r>
            <a:r>
              <a:rPr sz="2700" spc="-15" dirty="0">
                <a:solidFill>
                  <a:prstClr val="black"/>
                </a:solidFill>
                <a:latin typeface="Calibri"/>
                <a:cs typeface="Calibri"/>
              </a:rPr>
              <a:t>e</a:t>
            </a:r>
            <a:r>
              <a:rPr sz="2700" spc="-5" dirty="0">
                <a:solidFill>
                  <a:prstClr val="black"/>
                </a:solidFill>
                <a:latin typeface="Calibri"/>
                <a:cs typeface="Calibri"/>
              </a:rPr>
              <a:t> </a:t>
            </a:r>
            <a:r>
              <a:rPr sz="2700" dirty="0">
                <a:solidFill>
                  <a:prstClr val="black"/>
                </a:solidFill>
                <a:latin typeface="Calibri"/>
                <a:cs typeface="Calibri"/>
              </a:rPr>
              <a:t>in </a:t>
            </a:r>
            <a:r>
              <a:rPr sz="2700" spc="-20" dirty="0">
                <a:solidFill>
                  <a:prstClr val="black"/>
                </a:solidFill>
                <a:latin typeface="Calibri"/>
                <a:cs typeface="Calibri"/>
              </a:rPr>
              <a:t>th</a:t>
            </a:r>
            <a:r>
              <a:rPr sz="2700" spc="-15" dirty="0">
                <a:solidFill>
                  <a:prstClr val="black"/>
                </a:solidFill>
                <a:latin typeface="Calibri"/>
                <a:cs typeface="Calibri"/>
              </a:rPr>
              <a:t>e</a:t>
            </a:r>
            <a:r>
              <a:rPr sz="2700" spc="-5" dirty="0">
                <a:solidFill>
                  <a:prstClr val="black"/>
                </a:solidFill>
                <a:latin typeface="Calibri"/>
                <a:cs typeface="Calibri"/>
              </a:rPr>
              <a:t> I</a:t>
            </a:r>
            <a:r>
              <a:rPr sz="2700" dirty="0">
                <a:solidFill>
                  <a:prstClr val="black"/>
                </a:solidFill>
                <a:latin typeface="Calibri"/>
                <a:cs typeface="Calibri"/>
              </a:rPr>
              <a:t>T </a:t>
            </a:r>
            <a:r>
              <a:rPr sz="2700" spc="-10" dirty="0">
                <a:solidFill>
                  <a:prstClr val="black"/>
                </a:solidFill>
                <a:latin typeface="Calibri"/>
                <a:cs typeface="Calibri"/>
              </a:rPr>
              <a:t>d</a:t>
            </a:r>
            <a:r>
              <a:rPr sz="2700" dirty="0">
                <a:solidFill>
                  <a:prstClr val="black"/>
                </a:solidFill>
                <a:latin typeface="Calibri"/>
                <a:cs typeface="Calibri"/>
              </a:rPr>
              <a:t>o</a:t>
            </a:r>
            <a:r>
              <a:rPr sz="2700" spc="-20" dirty="0">
                <a:solidFill>
                  <a:prstClr val="black"/>
                </a:solidFill>
                <a:latin typeface="Calibri"/>
                <a:cs typeface="Calibri"/>
              </a:rPr>
              <a:t>m</a:t>
            </a:r>
            <a:r>
              <a:rPr sz="2700" spc="-5" dirty="0">
                <a:solidFill>
                  <a:prstClr val="black"/>
                </a:solidFill>
                <a:latin typeface="Calibri"/>
                <a:cs typeface="Calibri"/>
              </a:rPr>
              <a:t>a</a:t>
            </a:r>
            <a:r>
              <a:rPr sz="2700" dirty="0">
                <a:solidFill>
                  <a:prstClr val="black"/>
                </a:solidFill>
                <a:latin typeface="Calibri"/>
                <a:cs typeface="Calibri"/>
              </a:rPr>
              <a:t>i</a:t>
            </a:r>
            <a:r>
              <a:rPr sz="2700" spc="-10" dirty="0">
                <a:solidFill>
                  <a:prstClr val="black"/>
                </a:solidFill>
                <a:latin typeface="Calibri"/>
                <a:cs typeface="Calibri"/>
              </a:rPr>
              <a:t>n.</a:t>
            </a:r>
            <a:endParaRPr sz="2700">
              <a:solidFill>
                <a:prstClr val="black"/>
              </a:solidFill>
              <a:latin typeface="Calibri"/>
              <a:cs typeface="Calibri"/>
            </a:endParaRPr>
          </a:p>
          <a:p>
            <a:pPr marL="508000" marR="878840" indent="-457200" algn="just">
              <a:lnSpc>
                <a:spcPct val="79600"/>
              </a:lnSpc>
              <a:spcBef>
                <a:spcPts val="50"/>
              </a:spcBef>
              <a:buFont typeface="Arial"/>
              <a:buChar char="•"/>
              <a:tabLst>
                <a:tab pos="508000" algn="l"/>
              </a:tabLst>
            </a:pPr>
            <a:r>
              <a:rPr sz="2600" spc="-30" dirty="0">
                <a:solidFill>
                  <a:prstClr val="black"/>
                </a:solidFill>
                <a:latin typeface="Calibri"/>
                <a:cs typeface="Calibri"/>
              </a:rPr>
              <a:t>U</a:t>
            </a:r>
            <a:r>
              <a:rPr sz="2600" spc="-5" dirty="0">
                <a:solidFill>
                  <a:prstClr val="black"/>
                </a:solidFill>
                <a:latin typeface="Calibri"/>
                <a:cs typeface="Calibri"/>
              </a:rPr>
              <a:t>n</a:t>
            </a:r>
            <a:r>
              <a:rPr sz="2600" dirty="0">
                <a:solidFill>
                  <a:prstClr val="black"/>
                </a:solidFill>
                <a:latin typeface="Calibri"/>
                <a:cs typeface="Calibri"/>
              </a:rPr>
              <a:t>i</a:t>
            </a:r>
            <a:r>
              <a:rPr sz="2600" spc="-40" dirty="0">
                <a:solidFill>
                  <a:prstClr val="black"/>
                </a:solidFill>
                <a:latin typeface="Calibri"/>
                <a:cs typeface="Calibri"/>
              </a:rPr>
              <a:t>v</a:t>
            </a:r>
            <a:r>
              <a:rPr sz="2600" spc="-25" dirty="0">
                <a:solidFill>
                  <a:prstClr val="black"/>
                </a:solidFill>
                <a:latin typeface="Calibri"/>
                <a:cs typeface="Calibri"/>
              </a:rPr>
              <a:t>e</a:t>
            </a:r>
            <a:r>
              <a:rPr sz="2600" spc="-50" dirty="0">
                <a:solidFill>
                  <a:prstClr val="black"/>
                </a:solidFill>
                <a:latin typeface="Calibri"/>
                <a:cs typeface="Calibri"/>
              </a:rPr>
              <a:t>r</a:t>
            </a:r>
            <a:r>
              <a:rPr sz="2600" spc="-5" dirty="0">
                <a:solidFill>
                  <a:prstClr val="black"/>
                </a:solidFill>
                <a:latin typeface="Calibri"/>
                <a:cs typeface="Calibri"/>
              </a:rPr>
              <a:t>s</a:t>
            </a:r>
            <a:r>
              <a:rPr sz="2600" dirty="0">
                <a:solidFill>
                  <a:prstClr val="black"/>
                </a:solidFill>
                <a:latin typeface="Calibri"/>
                <a:cs typeface="Calibri"/>
              </a:rPr>
              <a:t>i</a:t>
            </a:r>
            <a:r>
              <a:rPr sz="2600" spc="-10" dirty="0">
                <a:solidFill>
                  <a:prstClr val="black"/>
                </a:solidFill>
                <a:latin typeface="Calibri"/>
                <a:cs typeface="Calibri"/>
              </a:rPr>
              <a:t>t</a:t>
            </a:r>
            <a:r>
              <a:rPr sz="2600" dirty="0">
                <a:solidFill>
                  <a:prstClr val="black"/>
                </a:solidFill>
                <a:latin typeface="Calibri"/>
                <a:cs typeface="Calibri"/>
              </a:rPr>
              <a:t>i</a:t>
            </a:r>
            <a:r>
              <a:rPr sz="2600" spc="-25" dirty="0">
                <a:solidFill>
                  <a:prstClr val="black"/>
                </a:solidFill>
                <a:latin typeface="Calibri"/>
                <a:cs typeface="Calibri"/>
              </a:rPr>
              <a:t>e</a:t>
            </a:r>
            <a:r>
              <a:rPr sz="2600" dirty="0">
                <a:solidFill>
                  <a:prstClr val="black"/>
                </a:solidFill>
                <a:latin typeface="Calibri"/>
                <a:cs typeface="Calibri"/>
              </a:rPr>
              <a:t>s</a:t>
            </a:r>
            <a:r>
              <a:rPr sz="2600" spc="-5" dirty="0">
                <a:solidFill>
                  <a:prstClr val="black"/>
                </a:solidFill>
                <a:latin typeface="Calibri"/>
                <a:cs typeface="Calibri"/>
              </a:rPr>
              <a:t> n</a:t>
            </a:r>
            <a:r>
              <a:rPr sz="2600" spc="-25" dirty="0">
                <a:solidFill>
                  <a:prstClr val="black"/>
                </a:solidFill>
                <a:latin typeface="Calibri"/>
                <a:cs typeface="Calibri"/>
              </a:rPr>
              <a:t>ee</a:t>
            </a:r>
            <a:r>
              <a:rPr sz="2600" dirty="0">
                <a:solidFill>
                  <a:prstClr val="black"/>
                </a:solidFill>
                <a:latin typeface="Calibri"/>
                <a:cs typeface="Calibri"/>
              </a:rPr>
              <a:t>d</a:t>
            </a:r>
            <a:r>
              <a:rPr sz="2600" spc="-5" dirty="0">
                <a:solidFill>
                  <a:prstClr val="black"/>
                </a:solidFill>
                <a:latin typeface="Calibri"/>
                <a:cs typeface="Calibri"/>
              </a:rPr>
              <a:t> </a:t>
            </a:r>
            <a:r>
              <a:rPr sz="2600" spc="-30" dirty="0">
                <a:solidFill>
                  <a:prstClr val="black"/>
                </a:solidFill>
                <a:latin typeface="Calibri"/>
                <a:cs typeface="Calibri"/>
              </a:rPr>
              <a:t>t</a:t>
            </a:r>
            <a:r>
              <a:rPr sz="2600" dirty="0">
                <a:solidFill>
                  <a:prstClr val="black"/>
                </a:solidFill>
                <a:latin typeface="Calibri"/>
                <a:cs typeface="Calibri"/>
              </a:rPr>
              <a:t>o </a:t>
            </a:r>
            <a:r>
              <a:rPr sz="2600" spc="-5" dirty="0">
                <a:solidFill>
                  <a:prstClr val="black"/>
                </a:solidFill>
                <a:latin typeface="Calibri"/>
                <a:cs typeface="Calibri"/>
              </a:rPr>
              <a:t>p</a:t>
            </a:r>
            <a:r>
              <a:rPr sz="2600" spc="-50" dirty="0">
                <a:solidFill>
                  <a:prstClr val="black"/>
                </a:solidFill>
                <a:latin typeface="Calibri"/>
                <a:cs typeface="Calibri"/>
              </a:rPr>
              <a:t>r</a:t>
            </a:r>
            <a:r>
              <a:rPr sz="2600" spc="-10" dirty="0">
                <a:solidFill>
                  <a:prstClr val="black"/>
                </a:solidFill>
                <a:latin typeface="Calibri"/>
                <a:cs typeface="Calibri"/>
              </a:rPr>
              <a:t>o</a:t>
            </a:r>
            <a:r>
              <a:rPr sz="2600" spc="-15" dirty="0">
                <a:solidFill>
                  <a:prstClr val="black"/>
                </a:solidFill>
                <a:latin typeface="Calibri"/>
                <a:cs typeface="Calibri"/>
              </a:rPr>
              <a:t>v</a:t>
            </a:r>
            <a:r>
              <a:rPr sz="2600" dirty="0">
                <a:solidFill>
                  <a:prstClr val="black"/>
                </a:solidFill>
                <a:latin typeface="Calibri"/>
                <a:cs typeface="Calibri"/>
              </a:rPr>
              <a:t>i</a:t>
            </a:r>
            <a:r>
              <a:rPr sz="2600" spc="-5" dirty="0">
                <a:solidFill>
                  <a:prstClr val="black"/>
                </a:solidFill>
                <a:latin typeface="Calibri"/>
                <a:cs typeface="Calibri"/>
              </a:rPr>
              <a:t>d</a:t>
            </a:r>
            <a:r>
              <a:rPr sz="2600" spc="-15" dirty="0">
                <a:solidFill>
                  <a:prstClr val="black"/>
                </a:solidFill>
                <a:latin typeface="Calibri"/>
                <a:cs typeface="Calibri"/>
              </a:rPr>
              <a:t>e</a:t>
            </a:r>
            <a:r>
              <a:rPr sz="2600" spc="-10" dirty="0">
                <a:solidFill>
                  <a:prstClr val="black"/>
                </a:solidFill>
                <a:latin typeface="Calibri"/>
                <a:cs typeface="Calibri"/>
              </a:rPr>
              <a:t> </a:t>
            </a:r>
            <a:r>
              <a:rPr sz="2600" spc="-5" dirty="0">
                <a:solidFill>
                  <a:prstClr val="black"/>
                </a:solidFill>
                <a:latin typeface="Calibri"/>
                <a:cs typeface="Calibri"/>
              </a:rPr>
              <a:t>b</a:t>
            </a:r>
            <a:r>
              <a:rPr sz="2600" dirty="0">
                <a:solidFill>
                  <a:prstClr val="black"/>
                </a:solidFill>
                <a:latin typeface="Calibri"/>
                <a:cs typeface="Calibri"/>
              </a:rPr>
              <a:t>o</a:t>
            </a:r>
            <a:r>
              <a:rPr sz="2600" spc="-10" dirty="0">
                <a:solidFill>
                  <a:prstClr val="black"/>
                </a:solidFill>
                <a:latin typeface="Calibri"/>
                <a:cs typeface="Calibri"/>
              </a:rPr>
              <a:t>t</a:t>
            </a:r>
            <a:r>
              <a:rPr sz="2600" dirty="0">
                <a:solidFill>
                  <a:prstClr val="black"/>
                </a:solidFill>
                <a:latin typeface="Calibri"/>
                <a:cs typeface="Calibri"/>
              </a:rPr>
              <a:t>h</a:t>
            </a:r>
            <a:r>
              <a:rPr sz="2600" spc="-5" dirty="0">
                <a:solidFill>
                  <a:prstClr val="black"/>
                </a:solidFill>
                <a:latin typeface="Calibri"/>
                <a:cs typeface="Calibri"/>
              </a:rPr>
              <a:t> </a:t>
            </a:r>
            <a:r>
              <a:rPr sz="2600" spc="-25" dirty="0">
                <a:solidFill>
                  <a:prstClr val="black"/>
                </a:solidFill>
                <a:latin typeface="Calibri"/>
                <a:cs typeface="Calibri"/>
              </a:rPr>
              <a:t>e</a:t>
            </a:r>
            <a:r>
              <a:rPr sz="2600" spc="-5" dirty="0">
                <a:solidFill>
                  <a:prstClr val="black"/>
                </a:solidFill>
                <a:latin typeface="Calibri"/>
                <a:cs typeface="Calibri"/>
              </a:rPr>
              <a:t>du</a:t>
            </a:r>
            <a:r>
              <a:rPr sz="2600" spc="-40" dirty="0">
                <a:solidFill>
                  <a:prstClr val="black"/>
                </a:solidFill>
                <a:latin typeface="Calibri"/>
                <a:cs typeface="Calibri"/>
              </a:rPr>
              <a:t>c</a:t>
            </a:r>
            <a:r>
              <a:rPr sz="2600" spc="-20" dirty="0">
                <a:solidFill>
                  <a:prstClr val="black"/>
                </a:solidFill>
                <a:latin typeface="Calibri"/>
                <a:cs typeface="Calibri"/>
              </a:rPr>
              <a:t>a</a:t>
            </a:r>
            <a:r>
              <a:rPr sz="2600" spc="-10" dirty="0">
                <a:solidFill>
                  <a:prstClr val="black"/>
                </a:solidFill>
                <a:latin typeface="Calibri"/>
                <a:cs typeface="Calibri"/>
              </a:rPr>
              <a:t>t</a:t>
            </a:r>
            <a:r>
              <a:rPr sz="2600" dirty="0">
                <a:solidFill>
                  <a:prstClr val="black"/>
                </a:solidFill>
                <a:latin typeface="Calibri"/>
                <a:cs typeface="Calibri"/>
              </a:rPr>
              <a:t>ion</a:t>
            </a:r>
            <a:r>
              <a:rPr sz="2600" spc="-5" dirty="0">
                <a:solidFill>
                  <a:prstClr val="black"/>
                </a:solidFill>
                <a:latin typeface="Calibri"/>
                <a:cs typeface="Calibri"/>
              </a:rPr>
              <a:t> </a:t>
            </a:r>
            <a:r>
              <a:rPr sz="2600" dirty="0">
                <a:solidFill>
                  <a:prstClr val="black"/>
                </a:solidFill>
                <a:latin typeface="Calibri"/>
                <a:cs typeface="Calibri"/>
              </a:rPr>
              <a:t>a</a:t>
            </a:r>
            <a:r>
              <a:rPr sz="2600" spc="-5" dirty="0">
                <a:solidFill>
                  <a:prstClr val="black"/>
                </a:solidFill>
                <a:latin typeface="Calibri"/>
                <a:cs typeface="Calibri"/>
              </a:rPr>
              <a:t>n</a:t>
            </a:r>
            <a:r>
              <a:rPr sz="2600" dirty="0">
                <a:solidFill>
                  <a:prstClr val="black"/>
                </a:solidFill>
                <a:latin typeface="Calibri"/>
                <a:cs typeface="Calibri"/>
              </a:rPr>
              <a:t>d </a:t>
            </a:r>
            <a:r>
              <a:rPr sz="2600" spc="-10" dirty="0">
                <a:solidFill>
                  <a:prstClr val="black"/>
                </a:solidFill>
                <a:latin typeface="Calibri"/>
                <a:cs typeface="Calibri"/>
              </a:rPr>
              <a:t>t</a:t>
            </a:r>
            <a:r>
              <a:rPr sz="2600" spc="-60" dirty="0">
                <a:solidFill>
                  <a:prstClr val="black"/>
                </a:solidFill>
                <a:latin typeface="Calibri"/>
                <a:cs typeface="Calibri"/>
              </a:rPr>
              <a:t>r</a:t>
            </a:r>
            <a:r>
              <a:rPr sz="2600" dirty="0">
                <a:solidFill>
                  <a:prstClr val="black"/>
                </a:solidFill>
                <a:latin typeface="Calibri"/>
                <a:cs typeface="Calibri"/>
              </a:rPr>
              <a:t>ai</a:t>
            </a:r>
            <a:r>
              <a:rPr sz="2600" spc="-5" dirty="0">
                <a:solidFill>
                  <a:prstClr val="black"/>
                </a:solidFill>
                <a:latin typeface="Calibri"/>
                <a:cs typeface="Calibri"/>
              </a:rPr>
              <a:t>n</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 on</a:t>
            </a:r>
            <a:r>
              <a:rPr sz="2600" spc="-5" dirty="0">
                <a:solidFill>
                  <a:prstClr val="black"/>
                </a:solidFill>
                <a:latin typeface="Calibri"/>
                <a:cs typeface="Calibri"/>
              </a:rPr>
              <a:t> </a:t>
            </a:r>
            <a:r>
              <a:rPr sz="2600" dirty="0">
                <a:solidFill>
                  <a:prstClr val="black"/>
                </a:solidFill>
                <a:latin typeface="Calibri"/>
                <a:cs typeface="Calibri"/>
              </a:rPr>
              <a:t>Co</a:t>
            </a:r>
            <a:r>
              <a:rPr sz="2600" spc="-30" dirty="0">
                <a:solidFill>
                  <a:prstClr val="black"/>
                </a:solidFill>
                <a:latin typeface="Calibri"/>
                <a:cs typeface="Calibri"/>
              </a:rPr>
              <a:t>n</a:t>
            </a:r>
            <a:r>
              <a:rPr sz="2600" spc="-35" dirty="0">
                <a:solidFill>
                  <a:prstClr val="black"/>
                </a:solidFill>
                <a:latin typeface="Calibri"/>
                <a:cs typeface="Calibri"/>
              </a:rPr>
              <a:t>t</a:t>
            </a:r>
            <a:r>
              <a:rPr sz="2600" spc="-25" dirty="0">
                <a:solidFill>
                  <a:prstClr val="black"/>
                </a:solidFill>
                <a:latin typeface="Calibri"/>
                <a:cs typeface="Calibri"/>
              </a:rPr>
              <a:t>e</a:t>
            </a:r>
            <a:r>
              <a:rPr sz="2600" spc="-30" dirty="0">
                <a:solidFill>
                  <a:prstClr val="black"/>
                </a:solidFill>
                <a:latin typeface="Calibri"/>
                <a:cs typeface="Calibri"/>
              </a:rPr>
              <a:t>m</a:t>
            </a:r>
            <a:r>
              <a:rPr sz="2600" spc="-5" dirty="0">
                <a:solidFill>
                  <a:prstClr val="black"/>
                </a:solidFill>
                <a:latin typeface="Calibri"/>
                <a:cs typeface="Calibri"/>
              </a:rPr>
              <a:t>p</a:t>
            </a:r>
            <a:r>
              <a:rPr sz="2600" dirty="0">
                <a:solidFill>
                  <a:prstClr val="black"/>
                </a:solidFill>
                <a:latin typeface="Calibri"/>
                <a:cs typeface="Calibri"/>
              </a:rPr>
              <a:t>o</a:t>
            </a:r>
            <a:r>
              <a:rPr sz="2600" spc="-60" dirty="0">
                <a:solidFill>
                  <a:prstClr val="black"/>
                </a:solidFill>
                <a:latin typeface="Calibri"/>
                <a:cs typeface="Calibri"/>
              </a:rPr>
              <a:t>r</a:t>
            </a:r>
            <a:r>
              <a:rPr sz="2600" dirty="0">
                <a:solidFill>
                  <a:prstClr val="black"/>
                </a:solidFill>
                <a:latin typeface="Calibri"/>
                <a:cs typeface="Calibri"/>
              </a:rPr>
              <a:t>ar</a:t>
            </a:r>
            <a:r>
              <a:rPr sz="2600" spc="-15" dirty="0">
                <a:solidFill>
                  <a:prstClr val="black"/>
                </a:solidFill>
                <a:latin typeface="Calibri"/>
                <a:cs typeface="Calibri"/>
              </a:rPr>
              <a:t>y</a:t>
            </a:r>
            <a:r>
              <a:rPr sz="2600" spc="-5" dirty="0">
                <a:solidFill>
                  <a:prstClr val="black"/>
                </a:solidFill>
                <a:latin typeface="Calibri"/>
                <a:cs typeface="Calibri"/>
              </a:rPr>
              <a:t> </a:t>
            </a:r>
            <a:r>
              <a:rPr sz="2600" spc="5" dirty="0">
                <a:solidFill>
                  <a:prstClr val="black"/>
                </a:solidFill>
                <a:latin typeface="Calibri"/>
                <a:cs typeface="Calibri"/>
              </a:rPr>
              <a:t>S</a:t>
            </a:r>
            <a:r>
              <a:rPr sz="2600" dirty="0">
                <a:solidFill>
                  <a:prstClr val="black"/>
                </a:solidFill>
                <a:latin typeface="Calibri"/>
                <a:cs typeface="Calibri"/>
              </a:rPr>
              <a:t>o</a:t>
            </a:r>
            <a:r>
              <a:rPr sz="2600" spc="-10" dirty="0">
                <a:solidFill>
                  <a:prstClr val="black"/>
                </a:solidFill>
                <a:latin typeface="Calibri"/>
                <a:cs typeface="Calibri"/>
              </a:rPr>
              <a:t>ft</a:t>
            </a:r>
            <a:r>
              <a:rPr sz="2600" spc="-45" dirty="0">
                <a:solidFill>
                  <a:prstClr val="black"/>
                </a:solidFill>
                <a:latin typeface="Calibri"/>
                <a:cs typeface="Calibri"/>
              </a:rPr>
              <a:t>w</a:t>
            </a:r>
            <a:r>
              <a:rPr sz="2600" dirty="0">
                <a:solidFill>
                  <a:prstClr val="black"/>
                </a:solidFill>
                <a:latin typeface="Calibri"/>
                <a:cs typeface="Calibri"/>
              </a:rPr>
              <a:t>a</a:t>
            </a:r>
            <a:r>
              <a:rPr sz="2600" spc="-40" dirty="0">
                <a:solidFill>
                  <a:prstClr val="black"/>
                </a:solidFill>
                <a:latin typeface="Calibri"/>
                <a:cs typeface="Calibri"/>
              </a:rPr>
              <a:t>r</a:t>
            </a:r>
            <a:r>
              <a:rPr sz="2600" spc="-15" dirty="0">
                <a:solidFill>
                  <a:prstClr val="black"/>
                </a:solidFill>
                <a:latin typeface="Calibri"/>
                <a:cs typeface="Calibri"/>
              </a:rPr>
              <a:t>e</a:t>
            </a:r>
            <a:r>
              <a:rPr sz="2600" spc="-10" dirty="0">
                <a:solidFill>
                  <a:prstClr val="black"/>
                </a:solidFill>
                <a:latin typeface="Calibri"/>
                <a:cs typeface="Calibri"/>
              </a:rPr>
              <a:t> </a:t>
            </a:r>
            <a:r>
              <a:rPr sz="2600" spc="5" dirty="0">
                <a:solidFill>
                  <a:prstClr val="black"/>
                </a:solidFill>
                <a:latin typeface="Calibri"/>
                <a:cs typeface="Calibri"/>
              </a:rPr>
              <a:t>E</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i</a:t>
            </a:r>
            <a:r>
              <a:rPr sz="2600" spc="-5" dirty="0">
                <a:solidFill>
                  <a:prstClr val="black"/>
                </a:solidFill>
                <a:latin typeface="Calibri"/>
                <a:cs typeface="Calibri"/>
              </a:rPr>
              <a:t>n</a:t>
            </a:r>
            <a:r>
              <a:rPr sz="2600" spc="-25" dirty="0">
                <a:solidFill>
                  <a:prstClr val="black"/>
                </a:solidFill>
                <a:latin typeface="Calibri"/>
                <a:cs typeface="Calibri"/>
              </a:rPr>
              <a:t>ee</a:t>
            </a:r>
            <a:r>
              <a:rPr sz="2600" spc="-5" dirty="0">
                <a:solidFill>
                  <a:prstClr val="black"/>
                </a:solidFill>
                <a:latin typeface="Calibri"/>
                <a:cs typeface="Calibri"/>
              </a:rPr>
              <a:t>r</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g</a:t>
            </a:r>
            <a:r>
              <a:rPr sz="2600" spc="-10" dirty="0">
                <a:solidFill>
                  <a:prstClr val="black"/>
                </a:solidFill>
                <a:latin typeface="Calibri"/>
                <a:cs typeface="Calibri"/>
              </a:rPr>
              <a:t> </a:t>
            </a:r>
            <a:r>
              <a:rPr sz="2600" spc="-25" dirty="0">
                <a:solidFill>
                  <a:prstClr val="black"/>
                </a:solidFill>
                <a:latin typeface="Calibri"/>
                <a:cs typeface="Calibri"/>
              </a:rPr>
              <a:t>P</a:t>
            </a:r>
            <a:r>
              <a:rPr sz="2600" spc="-55" dirty="0">
                <a:solidFill>
                  <a:prstClr val="black"/>
                </a:solidFill>
                <a:latin typeface="Calibri"/>
                <a:cs typeface="Calibri"/>
              </a:rPr>
              <a:t>r</a:t>
            </a:r>
            <a:r>
              <a:rPr sz="2600" dirty="0">
                <a:solidFill>
                  <a:prstClr val="black"/>
                </a:solidFill>
                <a:latin typeface="Calibri"/>
                <a:cs typeface="Calibri"/>
              </a:rPr>
              <a:t>a</a:t>
            </a:r>
            <a:r>
              <a:rPr sz="2600" spc="-10" dirty="0">
                <a:solidFill>
                  <a:prstClr val="black"/>
                </a:solidFill>
                <a:latin typeface="Calibri"/>
                <a:cs typeface="Calibri"/>
              </a:rPr>
              <a:t>ct</a:t>
            </a:r>
            <a:r>
              <a:rPr sz="2600" dirty="0">
                <a:solidFill>
                  <a:prstClr val="black"/>
                </a:solidFill>
                <a:latin typeface="Calibri"/>
                <a:cs typeface="Calibri"/>
              </a:rPr>
              <a:t>i</a:t>
            </a:r>
            <a:r>
              <a:rPr sz="2600" spc="-15" dirty="0">
                <a:solidFill>
                  <a:prstClr val="black"/>
                </a:solidFill>
                <a:latin typeface="Calibri"/>
                <a:cs typeface="Calibri"/>
              </a:rPr>
              <a:t>c</a:t>
            </a:r>
            <a:r>
              <a:rPr sz="2600" spc="-25" dirty="0">
                <a:solidFill>
                  <a:prstClr val="black"/>
                </a:solidFill>
                <a:latin typeface="Calibri"/>
                <a:cs typeface="Calibri"/>
              </a:rPr>
              <a:t>es</a:t>
            </a:r>
            <a:endParaRPr sz="2600">
              <a:solidFill>
                <a:prstClr val="black"/>
              </a:solidFill>
              <a:latin typeface="Calibri"/>
              <a:cs typeface="Calibri"/>
            </a:endParaRPr>
          </a:p>
          <a:p>
            <a:pPr marL="908050" lvl="1" indent="-457200">
              <a:lnSpc>
                <a:spcPts val="1635"/>
              </a:lnSpc>
              <a:buFont typeface="Arial"/>
              <a:buChar char="–"/>
              <a:tabLst>
                <a:tab pos="908050" algn="l"/>
              </a:tabLst>
            </a:pPr>
            <a:r>
              <a:rPr sz="1900" spc="-5" dirty="0">
                <a:solidFill>
                  <a:prstClr val="black"/>
                </a:solidFill>
                <a:latin typeface="Calibri"/>
                <a:cs typeface="Calibri"/>
              </a:rPr>
              <a:t>E</a:t>
            </a:r>
            <a:r>
              <a:rPr sz="1900" spc="10" dirty="0">
                <a:solidFill>
                  <a:prstClr val="black"/>
                </a:solidFill>
                <a:latin typeface="Calibri"/>
                <a:cs typeface="Calibri"/>
              </a:rPr>
              <a:t>.</a:t>
            </a:r>
            <a:r>
              <a:rPr sz="1900" spc="-5" dirty="0">
                <a:solidFill>
                  <a:prstClr val="black"/>
                </a:solidFill>
                <a:latin typeface="Calibri"/>
                <a:cs typeface="Calibri"/>
              </a:rPr>
              <a:t>g., </a:t>
            </a:r>
            <a:r>
              <a:rPr sz="1900" dirty="0">
                <a:solidFill>
                  <a:prstClr val="black"/>
                </a:solidFill>
                <a:latin typeface="Calibri"/>
                <a:cs typeface="Calibri"/>
              </a:rPr>
              <a:t>S</a:t>
            </a:r>
            <a:r>
              <a:rPr sz="1900" spc="-5" dirty="0">
                <a:solidFill>
                  <a:prstClr val="black"/>
                </a:solidFill>
                <a:latin typeface="Calibri"/>
                <a:cs typeface="Calibri"/>
              </a:rPr>
              <a:t>of</a:t>
            </a:r>
            <a:r>
              <a:rPr sz="1900" spc="-10" dirty="0">
                <a:solidFill>
                  <a:prstClr val="black"/>
                </a:solidFill>
                <a:latin typeface="Calibri"/>
                <a:cs typeface="Calibri"/>
              </a:rPr>
              <a:t>t</a:t>
            </a:r>
            <a:r>
              <a:rPr sz="1900" spc="-35" dirty="0">
                <a:solidFill>
                  <a:prstClr val="black"/>
                </a:solidFill>
                <a:latin typeface="Calibri"/>
                <a:cs typeface="Calibri"/>
              </a:rPr>
              <a:t>w</a:t>
            </a:r>
            <a:r>
              <a:rPr sz="1900" dirty="0">
                <a:solidFill>
                  <a:prstClr val="black"/>
                </a:solidFill>
                <a:latin typeface="Calibri"/>
                <a:cs typeface="Calibri"/>
              </a:rPr>
              <a:t>a</a:t>
            </a:r>
            <a:r>
              <a:rPr sz="1900" spc="-35" dirty="0">
                <a:solidFill>
                  <a:prstClr val="black"/>
                </a:solidFill>
                <a:latin typeface="Calibri"/>
                <a:cs typeface="Calibri"/>
              </a:rPr>
              <a:t>r</a:t>
            </a:r>
            <a:r>
              <a:rPr sz="1900" spc="-10" dirty="0">
                <a:solidFill>
                  <a:prstClr val="black"/>
                </a:solidFill>
                <a:latin typeface="Calibri"/>
                <a:cs typeface="Calibri"/>
              </a:rPr>
              <a:t>e</a:t>
            </a:r>
            <a:r>
              <a:rPr sz="1900" dirty="0">
                <a:solidFill>
                  <a:prstClr val="black"/>
                </a:solidFill>
                <a:latin typeface="Calibri"/>
                <a:cs typeface="Calibri"/>
              </a:rPr>
              <a:t> </a:t>
            </a:r>
            <a:r>
              <a:rPr sz="1900" spc="-5" dirty="0">
                <a:solidFill>
                  <a:prstClr val="black"/>
                </a:solidFill>
                <a:latin typeface="Calibri"/>
                <a:cs typeface="Calibri"/>
              </a:rPr>
              <a:t>C</a:t>
            </a:r>
            <a:r>
              <a:rPr sz="1900" dirty="0">
                <a:solidFill>
                  <a:prstClr val="black"/>
                </a:solidFill>
                <a:latin typeface="Calibri"/>
                <a:cs typeface="Calibri"/>
              </a:rPr>
              <a:t>a</a:t>
            </a:r>
            <a:r>
              <a:rPr sz="1900" spc="-10" dirty="0">
                <a:solidFill>
                  <a:prstClr val="black"/>
                </a:solidFill>
                <a:latin typeface="Calibri"/>
                <a:cs typeface="Calibri"/>
              </a:rPr>
              <a:t>r</a:t>
            </a:r>
            <a:r>
              <a:rPr sz="1900" dirty="0">
                <a:solidFill>
                  <a:prstClr val="black"/>
                </a:solidFill>
                <a:latin typeface="Calibri"/>
                <a:cs typeface="Calibri"/>
              </a:rPr>
              <a:t>p</a:t>
            </a:r>
            <a:r>
              <a:rPr sz="1900" spc="-10" dirty="0">
                <a:solidFill>
                  <a:prstClr val="black"/>
                </a:solidFill>
                <a:latin typeface="Calibri"/>
                <a:cs typeface="Calibri"/>
              </a:rPr>
              <a:t>e</a:t>
            </a:r>
            <a:r>
              <a:rPr sz="1900" spc="-20" dirty="0">
                <a:solidFill>
                  <a:prstClr val="black"/>
                </a:solidFill>
                <a:latin typeface="Calibri"/>
                <a:cs typeface="Calibri"/>
              </a:rPr>
              <a:t>n</a:t>
            </a:r>
            <a:r>
              <a:rPr sz="1900" spc="-10" dirty="0">
                <a:solidFill>
                  <a:prstClr val="black"/>
                </a:solidFill>
                <a:latin typeface="Calibri"/>
                <a:cs typeface="Calibri"/>
              </a:rPr>
              <a:t>t</a:t>
            </a:r>
            <a:r>
              <a:rPr sz="1900" spc="-5" dirty="0">
                <a:solidFill>
                  <a:prstClr val="black"/>
                </a:solidFill>
                <a:latin typeface="Calibri"/>
                <a:cs typeface="Calibri"/>
              </a:rPr>
              <a:t>r</a:t>
            </a:r>
            <a:r>
              <a:rPr sz="1900" spc="-145" dirty="0">
                <a:solidFill>
                  <a:prstClr val="black"/>
                </a:solidFill>
                <a:latin typeface="Calibri"/>
                <a:cs typeface="Calibri"/>
              </a:rPr>
              <a:t>y</a:t>
            </a:r>
            <a:r>
              <a:rPr sz="1900" spc="-5" dirty="0">
                <a:solidFill>
                  <a:prstClr val="black"/>
                </a:solidFill>
                <a:latin typeface="Calibri"/>
                <a:cs typeface="Calibri"/>
              </a:rPr>
              <a:t>, </a:t>
            </a:r>
            <a:r>
              <a:rPr sz="1900" spc="5" dirty="0">
                <a:solidFill>
                  <a:prstClr val="black"/>
                </a:solidFill>
                <a:latin typeface="Calibri"/>
                <a:cs typeface="Calibri"/>
              </a:rPr>
              <a:t>D</a:t>
            </a:r>
            <a:r>
              <a:rPr sz="1900" spc="-15" dirty="0">
                <a:solidFill>
                  <a:prstClr val="black"/>
                </a:solidFill>
                <a:latin typeface="Calibri"/>
                <a:cs typeface="Calibri"/>
              </a:rPr>
              <a:t>a</a:t>
            </a:r>
            <a:r>
              <a:rPr sz="1900" spc="-35" dirty="0">
                <a:solidFill>
                  <a:prstClr val="black"/>
                </a:solidFill>
                <a:latin typeface="Calibri"/>
                <a:cs typeface="Calibri"/>
              </a:rPr>
              <a:t>t</a:t>
            </a:r>
            <a:r>
              <a:rPr sz="1900" dirty="0">
                <a:solidFill>
                  <a:prstClr val="black"/>
                </a:solidFill>
                <a:latin typeface="Calibri"/>
                <a:cs typeface="Calibri"/>
              </a:rPr>
              <a:t>a</a:t>
            </a:r>
            <a:r>
              <a:rPr sz="1900" spc="-5" dirty="0">
                <a:solidFill>
                  <a:prstClr val="black"/>
                </a:solidFill>
                <a:latin typeface="Calibri"/>
                <a:cs typeface="Calibri"/>
              </a:rPr>
              <a:t> C</a:t>
            </a:r>
            <a:r>
              <a:rPr sz="1900" dirty="0">
                <a:solidFill>
                  <a:prstClr val="black"/>
                </a:solidFill>
                <a:latin typeface="Calibri"/>
                <a:cs typeface="Calibri"/>
              </a:rPr>
              <a:t>a</a:t>
            </a:r>
            <a:r>
              <a:rPr sz="1900" spc="-10" dirty="0">
                <a:solidFill>
                  <a:prstClr val="black"/>
                </a:solidFill>
                <a:latin typeface="Calibri"/>
                <a:cs typeface="Calibri"/>
              </a:rPr>
              <a:t>r</a:t>
            </a:r>
            <a:r>
              <a:rPr sz="1900" dirty="0">
                <a:solidFill>
                  <a:prstClr val="black"/>
                </a:solidFill>
                <a:latin typeface="Calibri"/>
                <a:cs typeface="Calibri"/>
              </a:rPr>
              <a:t>p</a:t>
            </a:r>
            <a:r>
              <a:rPr sz="1900" spc="-10" dirty="0">
                <a:solidFill>
                  <a:prstClr val="black"/>
                </a:solidFill>
                <a:latin typeface="Calibri"/>
                <a:cs typeface="Calibri"/>
              </a:rPr>
              <a:t>e</a:t>
            </a:r>
            <a:r>
              <a:rPr sz="1900" spc="-20" dirty="0">
                <a:solidFill>
                  <a:prstClr val="black"/>
                </a:solidFill>
                <a:latin typeface="Calibri"/>
                <a:cs typeface="Calibri"/>
              </a:rPr>
              <a:t>n</a:t>
            </a:r>
            <a:r>
              <a:rPr sz="1900" spc="-10" dirty="0">
                <a:solidFill>
                  <a:prstClr val="black"/>
                </a:solidFill>
                <a:latin typeface="Calibri"/>
                <a:cs typeface="Calibri"/>
              </a:rPr>
              <a:t>t</a:t>
            </a:r>
            <a:r>
              <a:rPr sz="1900" spc="-5" dirty="0">
                <a:solidFill>
                  <a:prstClr val="black"/>
                </a:solidFill>
                <a:latin typeface="Calibri"/>
                <a:cs typeface="Calibri"/>
              </a:rPr>
              <a:t>r</a:t>
            </a:r>
            <a:r>
              <a:rPr sz="1900" spc="-145" dirty="0">
                <a:solidFill>
                  <a:prstClr val="black"/>
                </a:solidFill>
                <a:latin typeface="Calibri"/>
                <a:cs typeface="Calibri"/>
              </a:rPr>
              <a:t>y</a:t>
            </a:r>
            <a:r>
              <a:rPr sz="1900" spc="-5" dirty="0">
                <a:solidFill>
                  <a:prstClr val="black"/>
                </a:solidFill>
                <a:latin typeface="Calibri"/>
                <a:cs typeface="Calibri"/>
              </a:rPr>
              <a:t>,</a:t>
            </a:r>
            <a:endParaRPr sz="1900">
              <a:solidFill>
                <a:prstClr val="black"/>
              </a:solidFill>
              <a:latin typeface="Calibri"/>
              <a:cs typeface="Calibri"/>
            </a:endParaRPr>
          </a:p>
          <a:p>
            <a:pPr marL="908050" lvl="1" indent="-457200">
              <a:lnSpc>
                <a:spcPts val="2035"/>
              </a:lnSpc>
              <a:buFont typeface="Arial"/>
              <a:buChar char="–"/>
              <a:tabLst>
                <a:tab pos="908050" algn="l"/>
              </a:tabLst>
            </a:pPr>
            <a:r>
              <a:rPr sz="1900" spc="-10" dirty="0">
                <a:solidFill>
                  <a:prstClr val="black"/>
                </a:solidFill>
                <a:latin typeface="Calibri"/>
                <a:cs typeface="Calibri"/>
              </a:rPr>
              <a:t>L</a:t>
            </a:r>
            <a:r>
              <a:rPr sz="1900" spc="-15" dirty="0">
                <a:solidFill>
                  <a:prstClr val="black"/>
                </a:solidFill>
                <a:latin typeface="Calibri"/>
                <a:cs typeface="Calibri"/>
              </a:rPr>
              <a:t>e</a:t>
            </a:r>
            <a:r>
              <a:rPr sz="1900" spc="-25" dirty="0">
                <a:solidFill>
                  <a:prstClr val="black"/>
                </a:solidFill>
                <a:latin typeface="Calibri"/>
                <a:cs typeface="Calibri"/>
              </a:rPr>
              <a:t>v</a:t>
            </a:r>
            <a:r>
              <a:rPr sz="1900" spc="-10" dirty="0">
                <a:solidFill>
                  <a:prstClr val="black"/>
                </a:solidFill>
                <a:latin typeface="Calibri"/>
                <a:cs typeface="Calibri"/>
              </a:rPr>
              <a:t>e</a:t>
            </a:r>
            <a:r>
              <a:rPr sz="1900" spc="-50" dirty="0">
                <a:solidFill>
                  <a:prstClr val="black"/>
                </a:solidFill>
                <a:latin typeface="Calibri"/>
                <a:cs typeface="Calibri"/>
              </a:rPr>
              <a:t>r</a:t>
            </a:r>
            <a:r>
              <a:rPr sz="1900" spc="-10" dirty="0">
                <a:solidFill>
                  <a:prstClr val="black"/>
                </a:solidFill>
                <a:latin typeface="Calibri"/>
                <a:cs typeface="Calibri"/>
              </a:rPr>
              <a:t>a</a:t>
            </a:r>
            <a:r>
              <a:rPr sz="1900" spc="-20" dirty="0">
                <a:solidFill>
                  <a:prstClr val="black"/>
                </a:solidFill>
                <a:latin typeface="Calibri"/>
                <a:cs typeface="Calibri"/>
              </a:rPr>
              <a:t>g</a:t>
            </a:r>
            <a:r>
              <a:rPr sz="1900" spc="-10" dirty="0">
                <a:solidFill>
                  <a:prstClr val="black"/>
                </a:solidFill>
                <a:latin typeface="Calibri"/>
                <a:cs typeface="Calibri"/>
              </a:rPr>
              <a:t>e</a:t>
            </a:r>
            <a:r>
              <a:rPr sz="1900" spc="-5" dirty="0">
                <a:solidFill>
                  <a:prstClr val="black"/>
                </a:solidFill>
                <a:latin typeface="Calibri"/>
                <a:cs typeface="Calibri"/>
              </a:rPr>
              <a:t> </a:t>
            </a:r>
            <a:r>
              <a:rPr sz="1900" dirty="0">
                <a:solidFill>
                  <a:prstClr val="black"/>
                </a:solidFill>
                <a:latin typeface="Calibri"/>
                <a:cs typeface="Calibri"/>
              </a:rPr>
              <a:t>P</a:t>
            </a:r>
            <a:r>
              <a:rPr sz="1900" spc="-5" dirty="0">
                <a:solidFill>
                  <a:prstClr val="black"/>
                </a:solidFill>
                <a:latin typeface="Calibri"/>
                <a:cs typeface="Calibri"/>
              </a:rPr>
              <a:t>y</a:t>
            </a:r>
            <a:r>
              <a:rPr sz="1900" spc="-30" dirty="0">
                <a:solidFill>
                  <a:prstClr val="black"/>
                </a:solidFill>
                <a:latin typeface="Calibri"/>
                <a:cs typeface="Calibri"/>
              </a:rPr>
              <a:t>t</a:t>
            </a:r>
            <a:r>
              <a:rPr sz="1900" spc="-5" dirty="0">
                <a:solidFill>
                  <a:prstClr val="black"/>
                </a:solidFill>
                <a:latin typeface="Calibri"/>
                <a:cs typeface="Calibri"/>
              </a:rPr>
              <a:t>o</a:t>
            </a:r>
            <a:r>
              <a:rPr sz="1900" dirty="0">
                <a:solidFill>
                  <a:prstClr val="black"/>
                </a:solidFill>
                <a:latin typeface="Calibri"/>
                <a:cs typeface="Calibri"/>
              </a:rPr>
              <a:t>n</a:t>
            </a:r>
            <a:r>
              <a:rPr sz="1900" spc="-35" dirty="0">
                <a:solidFill>
                  <a:prstClr val="black"/>
                </a:solidFill>
                <a:latin typeface="Calibri"/>
                <a:cs typeface="Calibri"/>
              </a:rPr>
              <a:t>/</a:t>
            </a:r>
            <a:r>
              <a:rPr sz="1900" spc="-10" dirty="0">
                <a:solidFill>
                  <a:prstClr val="black"/>
                </a:solidFill>
                <a:latin typeface="Calibri"/>
                <a:cs typeface="Calibri"/>
              </a:rPr>
              <a:t>J</a:t>
            </a:r>
            <a:r>
              <a:rPr sz="1900" dirty="0">
                <a:solidFill>
                  <a:prstClr val="black"/>
                </a:solidFill>
                <a:latin typeface="Calibri"/>
                <a:cs typeface="Calibri"/>
              </a:rPr>
              <a:t>u</a:t>
            </a:r>
            <a:r>
              <a:rPr sz="1900" spc="-5" dirty="0">
                <a:solidFill>
                  <a:prstClr val="black"/>
                </a:solidFill>
                <a:latin typeface="Calibri"/>
                <a:cs typeface="Calibri"/>
              </a:rPr>
              <a:t>py</a:t>
            </a:r>
            <a:r>
              <a:rPr sz="1900" spc="-30" dirty="0">
                <a:solidFill>
                  <a:prstClr val="black"/>
                </a:solidFill>
                <a:latin typeface="Calibri"/>
                <a:cs typeface="Calibri"/>
              </a:rPr>
              <a:t>t</a:t>
            </a:r>
            <a:r>
              <a:rPr sz="1900" spc="-10" dirty="0">
                <a:solidFill>
                  <a:prstClr val="black"/>
                </a:solidFill>
                <a:latin typeface="Calibri"/>
                <a:cs typeface="Calibri"/>
              </a:rPr>
              <a:t>er </a:t>
            </a:r>
            <a:r>
              <a:rPr sz="1900" spc="-20" dirty="0">
                <a:solidFill>
                  <a:prstClr val="black"/>
                </a:solidFill>
                <a:latin typeface="Calibri"/>
                <a:cs typeface="Calibri"/>
              </a:rPr>
              <a:t>N</a:t>
            </a:r>
            <a:r>
              <a:rPr sz="1900" spc="-5" dirty="0">
                <a:solidFill>
                  <a:prstClr val="black"/>
                </a:solidFill>
                <a:latin typeface="Calibri"/>
                <a:cs typeface="Calibri"/>
              </a:rPr>
              <a:t>o</a:t>
            </a:r>
            <a:r>
              <a:rPr sz="1900" spc="-30" dirty="0">
                <a:solidFill>
                  <a:prstClr val="black"/>
                </a:solidFill>
                <a:latin typeface="Calibri"/>
                <a:cs typeface="Calibri"/>
              </a:rPr>
              <a:t>t</a:t>
            </a:r>
            <a:r>
              <a:rPr sz="1900" spc="-10" dirty="0">
                <a:solidFill>
                  <a:prstClr val="black"/>
                </a:solidFill>
                <a:latin typeface="Calibri"/>
                <a:cs typeface="Calibri"/>
              </a:rPr>
              <a:t>e</a:t>
            </a:r>
            <a:r>
              <a:rPr sz="1900" dirty="0">
                <a:solidFill>
                  <a:prstClr val="black"/>
                </a:solidFill>
                <a:latin typeface="Calibri"/>
                <a:cs typeface="Calibri"/>
              </a:rPr>
              <a:t>b</a:t>
            </a:r>
            <a:r>
              <a:rPr sz="1900" spc="-5" dirty="0">
                <a:solidFill>
                  <a:prstClr val="black"/>
                </a:solidFill>
                <a:latin typeface="Calibri"/>
                <a:cs typeface="Calibri"/>
              </a:rPr>
              <a:t>oo</a:t>
            </a:r>
            <a:r>
              <a:rPr sz="1900" spc="-30" dirty="0">
                <a:solidFill>
                  <a:prstClr val="black"/>
                </a:solidFill>
                <a:latin typeface="Calibri"/>
                <a:cs typeface="Calibri"/>
              </a:rPr>
              <a:t>k</a:t>
            </a:r>
            <a:r>
              <a:rPr sz="1900" spc="-10" dirty="0">
                <a:solidFill>
                  <a:prstClr val="black"/>
                </a:solidFill>
                <a:latin typeface="Calibri"/>
                <a:cs typeface="Calibri"/>
              </a:rPr>
              <a:t>s</a:t>
            </a:r>
            <a:r>
              <a:rPr sz="1900" spc="-5" dirty="0">
                <a:solidFill>
                  <a:prstClr val="black"/>
                </a:solidFill>
                <a:latin typeface="Calibri"/>
                <a:cs typeface="Calibri"/>
              </a:rPr>
              <a:t>, </a:t>
            </a:r>
            <a:r>
              <a:rPr sz="1900" spc="5" dirty="0">
                <a:solidFill>
                  <a:prstClr val="black"/>
                </a:solidFill>
                <a:latin typeface="Calibri"/>
                <a:cs typeface="Calibri"/>
              </a:rPr>
              <a:t>D</a:t>
            </a:r>
            <a:r>
              <a:rPr sz="1900" spc="-5" dirty="0">
                <a:solidFill>
                  <a:prstClr val="black"/>
                </a:solidFill>
                <a:latin typeface="Calibri"/>
                <a:cs typeface="Calibri"/>
              </a:rPr>
              <a:t>o</a:t>
            </a:r>
            <a:r>
              <a:rPr sz="1900" spc="-15" dirty="0">
                <a:solidFill>
                  <a:prstClr val="black"/>
                </a:solidFill>
                <a:latin typeface="Calibri"/>
                <a:cs typeface="Calibri"/>
              </a:rPr>
              <a:t>c</a:t>
            </a:r>
            <a:r>
              <a:rPr sz="1900" spc="-75" dirty="0">
                <a:solidFill>
                  <a:prstClr val="black"/>
                </a:solidFill>
                <a:latin typeface="Calibri"/>
                <a:cs typeface="Calibri"/>
              </a:rPr>
              <a:t>k</a:t>
            </a:r>
            <a:r>
              <a:rPr sz="1900" spc="-10" dirty="0">
                <a:solidFill>
                  <a:prstClr val="black"/>
                </a:solidFill>
                <a:latin typeface="Calibri"/>
                <a:cs typeface="Calibri"/>
              </a:rPr>
              <a:t>e</a:t>
            </a:r>
            <a:r>
              <a:rPr sz="1900" spc="-175" dirty="0">
                <a:solidFill>
                  <a:prstClr val="black"/>
                </a:solidFill>
                <a:latin typeface="Calibri"/>
                <a:cs typeface="Calibri"/>
              </a:rPr>
              <a:t>r</a:t>
            </a:r>
            <a:r>
              <a:rPr sz="1900" spc="-5" dirty="0">
                <a:solidFill>
                  <a:prstClr val="black"/>
                </a:solidFill>
                <a:latin typeface="Calibri"/>
                <a:cs typeface="Calibri"/>
              </a:rPr>
              <a:t>, C</a:t>
            </a:r>
            <a:r>
              <a:rPr sz="1900" dirty="0">
                <a:solidFill>
                  <a:prstClr val="black"/>
                </a:solidFill>
                <a:latin typeface="Calibri"/>
                <a:cs typeface="Calibri"/>
              </a:rPr>
              <a:t>l</a:t>
            </a:r>
            <a:r>
              <a:rPr sz="1900" spc="-5" dirty="0">
                <a:solidFill>
                  <a:prstClr val="black"/>
                </a:solidFill>
                <a:latin typeface="Calibri"/>
                <a:cs typeface="Calibri"/>
              </a:rPr>
              <a:t>o</a:t>
            </a:r>
            <a:r>
              <a:rPr sz="1900" dirty="0">
                <a:solidFill>
                  <a:prstClr val="black"/>
                </a:solidFill>
                <a:latin typeface="Calibri"/>
                <a:cs typeface="Calibri"/>
              </a:rPr>
              <a:t>ud</a:t>
            </a:r>
            <a:r>
              <a:rPr sz="1900" spc="-5" dirty="0">
                <a:solidFill>
                  <a:prstClr val="black"/>
                </a:solidFill>
                <a:latin typeface="Calibri"/>
                <a:cs typeface="Calibri"/>
              </a:rPr>
              <a:t> Co</a:t>
            </a:r>
            <a:r>
              <a:rPr sz="1900" spc="-30" dirty="0">
                <a:solidFill>
                  <a:prstClr val="black"/>
                </a:solidFill>
                <a:latin typeface="Calibri"/>
                <a:cs typeface="Calibri"/>
              </a:rPr>
              <a:t>m</a:t>
            </a:r>
            <a:r>
              <a:rPr sz="1900" dirty="0">
                <a:solidFill>
                  <a:prstClr val="black"/>
                </a:solidFill>
                <a:latin typeface="Calibri"/>
                <a:cs typeface="Calibri"/>
              </a:rPr>
              <a:t>pu</a:t>
            </a:r>
            <a:r>
              <a:rPr sz="1900" spc="-10" dirty="0">
                <a:solidFill>
                  <a:prstClr val="black"/>
                </a:solidFill>
                <a:latin typeface="Calibri"/>
                <a:cs typeface="Calibri"/>
              </a:rPr>
              <a:t>t</a:t>
            </a:r>
            <a:r>
              <a:rPr sz="1900" dirty="0">
                <a:solidFill>
                  <a:prstClr val="black"/>
                </a:solidFill>
                <a:latin typeface="Calibri"/>
                <a:cs typeface="Calibri"/>
              </a:rPr>
              <a:t>in</a:t>
            </a:r>
            <a:r>
              <a:rPr sz="1900" spc="-10" dirty="0">
                <a:solidFill>
                  <a:prstClr val="black"/>
                </a:solidFill>
                <a:latin typeface="Calibri"/>
                <a:cs typeface="Calibri"/>
              </a:rPr>
              <a:t>g</a:t>
            </a:r>
            <a:endParaRPr sz="1900">
              <a:solidFill>
                <a:prstClr val="black"/>
              </a:solidFill>
              <a:latin typeface="Calibri"/>
              <a:cs typeface="Calibri"/>
            </a:endParaRPr>
          </a:p>
          <a:p>
            <a:pPr marL="355600" marR="1102995" indent="-342900">
              <a:lnSpc>
                <a:spcPts val="2600"/>
              </a:lnSpc>
              <a:spcBef>
                <a:spcPts val="595"/>
              </a:spcBef>
              <a:buFont typeface="Arial"/>
              <a:buChar char="•"/>
              <a:tabLst>
                <a:tab pos="355600" algn="l"/>
              </a:tabLst>
            </a:pPr>
            <a:r>
              <a:rPr sz="2700" dirty="0">
                <a:solidFill>
                  <a:prstClr val="black"/>
                </a:solidFill>
                <a:latin typeface="Calibri"/>
                <a:cs typeface="Calibri"/>
              </a:rPr>
              <a:t>D</a:t>
            </a:r>
            <a:r>
              <a:rPr sz="2700" spc="-35" dirty="0">
                <a:solidFill>
                  <a:prstClr val="black"/>
                </a:solidFill>
                <a:latin typeface="Calibri"/>
                <a:cs typeface="Calibri"/>
              </a:rPr>
              <a:t>a</a:t>
            </a:r>
            <a:r>
              <a:rPr sz="2700" spc="-50" dirty="0">
                <a:solidFill>
                  <a:prstClr val="black"/>
                </a:solidFill>
                <a:latin typeface="Calibri"/>
                <a:cs typeface="Calibri"/>
              </a:rPr>
              <a:t>t</a:t>
            </a:r>
            <a:r>
              <a:rPr sz="2700" dirty="0">
                <a:solidFill>
                  <a:prstClr val="black"/>
                </a:solidFill>
                <a:latin typeface="Calibri"/>
                <a:cs typeface="Calibri"/>
              </a:rPr>
              <a:t>a</a:t>
            </a:r>
            <a:r>
              <a:rPr sz="2700" spc="-5" dirty="0">
                <a:solidFill>
                  <a:prstClr val="black"/>
                </a:solidFill>
                <a:latin typeface="Calibri"/>
                <a:cs typeface="Calibri"/>
              </a:rPr>
              <a:t> S</a:t>
            </a:r>
            <a:r>
              <a:rPr sz="2700" spc="-20" dirty="0">
                <a:solidFill>
                  <a:prstClr val="black"/>
                </a:solidFill>
                <a:latin typeface="Calibri"/>
                <a:cs typeface="Calibri"/>
              </a:rPr>
              <a:t>c</a:t>
            </a:r>
            <a:r>
              <a:rPr sz="2700" spc="5" dirty="0">
                <a:solidFill>
                  <a:prstClr val="black"/>
                </a:solidFill>
                <a:latin typeface="Calibri"/>
                <a:cs typeface="Calibri"/>
              </a:rPr>
              <a:t>i</a:t>
            </a:r>
            <a:r>
              <a:rPr sz="2700" spc="-25" dirty="0">
                <a:solidFill>
                  <a:prstClr val="black"/>
                </a:solidFill>
                <a:latin typeface="Calibri"/>
                <a:cs typeface="Calibri"/>
              </a:rPr>
              <a:t>e</a:t>
            </a:r>
            <a:r>
              <a:rPr sz="2700" spc="-10" dirty="0">
                <a:solidFill>
                  <a:prstClr val="black"/>
                </a:solidFill>
                <a:latin typeface="Calibri"/>
                <a:cs typeface="Calibri"/>
              </a:rPr>
              <a:t>n</a:t>
            </a:r>
            <a:r>
              <a:rPr sz="2700" spc="-20" dirty="0">
                <a:solidFill>
                  <a:prstClr val="black"/>
                </a:solidFill>
                <a:latin typeface="Calibri"/>
                <a:cs typeface="Calibri"/>
              </a:rPr>
              <a:t>c</a:t>
            </a:r>
            <a:r>
              <a:rPr sz="2700" spc="-15" dirty="0">
                <a:solidFill>
                  <a:prstClr val="black"/>
                </a:solidFill>
                <a:latin typeface="Calibri"/>
                <a:cs typeface="Calibri"/>
              </a:rPr>
              <a:t>e</a:t>
            </a:r>
            <a:r>
              <a:rPr sz="2700" spc="-5" dirty="0">
                <a:solidFill>
                  <a:prstClr val="black"/>
                </a:solidFill>
                <a:latin typeface="Calibri"/>
                <a:cs typeface="Calibri"/>
              </a:rPr>
              <a:t> </a:t>
            </a:r>
            <a:r>
              <a:rPr sz="2700" spc="-10" dirty="0">
                <a:solidFill>
                  <a:prstClr val="black"/>
                </a:solidFill>
                <a:latin typeface="Calibri"/>
                <a:cs typeface="Calibri"/>
              </a:rPr>
              <a:t>ha</a:t>
            </a:r>
            <a:r>
              <a:rPr sz="2700" dirty="0">
                <a:solidFill>
                  <a:prstClr val="black"/>
                </a:solidFill>
                <a:latin typeface="Calibri"/>
                <a:cs typeface="Calibri"/>
              </a:rPr>
              <a:t>s</a:t>
            </a:r>
            <a:r>
              <a:rPr sz="2700" spc="-5" dirty="0">
                <a:solidFill>
                  <a:prstClr val="black"/>
                </a:solidFill>
                <a:latin typeface="Calibri"/>
                <a:cs typeface="Calibri"/>
              </a:rPr>
              <a:t> </a:t>
            </a:r>
            <a:r>
              <a:rPr sz="2700" spc="-25" dirty="0">
                <a:solidFill>
                  <a:prstClr val="black"/>
                </a:solidFill>
                <a:latin typeface="Calibri"/>
                <a:cs typeface="Calibri"/>
              </a:rPr>
              <a:t>e</a:t>
            </a:r>
            <a:r>
              <a:rPr sz="2700" spc="-20" dirty="0">
                <a:solidFill>
                  <a:prstClr val="black"/>
                </a:solidFill>
                <a:latin typeface="Calibri"/>
                <a:cs typeface="Calibri"/>
              </a:rPr>
              <a:t>m</a:t>
            </a:r>
            <a:r>
              <a:rPr sz="2700" spc="-25" dirty="0">
                <a:solidFill>
                  <a:prstClr val="black"/>
                </a:solidFill>
                <a:latin typeface="Calibri"/>
                <a:cs typeface="Calibri"/>
              </a:rPr>
              <a:t>e</a:t>
            </a:r>
            <a:r>
              <a:rPr sz="2700" spc="-50" dirty="0">
                <a:solidFill>
                  <a:prstClr val="black"/>
                </a:solidFill>
                <a:latin typeface="Calibri"/>
                <a:cs typeface="Calibri"/>
              </a:rPr>
              <a:t>r</a:t>
            </a:r>
            <a:r>
              <a:rPr sz="2700" spc="-35" dirty="0">
                <a:solidFill>
                  <a:prstClr val="black"/>
                </a:solidFill>
                <a:latin typeface="Calibri"/>
                <a:cs typeface="Calibri"/>
              </a:rPr>
              <a:t>g</a:t>
            </a:r>
            <a:r>
              <a:rPr sz="2700" spc="-25" dirty="0">
                <a:solidFill>
                  <a:prstClr val="black"/>
                </a:solidFill>
                <a:latin typeface="Calibri"/>
                <a:cs typeface="Calibri"/>
              </a:rPr>
              <a:t>e</a:t>
            </a:r>
            <a:r>
              <a:rPr sz="2700" dirty="0">
                <a:solidFill>
                  <a:prstClr val="black"/>
                </a:solidFill>
                <a:latin typeface="Calibri"/>
                <a:cs typeface="Calibri"/>
              </a:rPr>
              <a:t>d</a:t>
            </a:r>
            <a:r>
              <a:rPr sz="2700" spc="-5" dirty="0">
                <a:solidFill>
                  <a:prstClr val="black"/>
                </a:solidFill>
                <a:latin typeface="Calibri"/>
                <a:cs typeface="Calibri"/>
              </a:rPr>
              <a:t> </a:t>
            </a:r>
            <a:r>
              <a:rPr sz="2700" spc="-10" dirty="0">
                <a:solidFill>
                  <a:prstClr val="black"/>
                </a:solidFill>
                <a:latin typeface="Calibri"/>
                <a:cs typeface="Calibri"/>
              </a:rPr>
              <a:t>a</a:t>
            </a:r>
            <a:r>
              <a:rPr sz="2700" dirty="0">
                <a:solidFill>
                  <a:prstClr val="black"/>
                </a:solidFill>
                <a:latin typeface="Calibri"/>
                <a:cs typeface="Calibri"/>
              </a:rPr>
              <a:t>s</a:t>
            </a:r>
            <a:r>
              <a:rPr sz="2700" spc="-5" dirty="0">
                <a:solidFill>
                  <a:prstClr val="black"/>
                </a:solidFill>
                <a:latin typeface="Calibri"/>
                <a:cs typeface="Calibri"/>
              </a:rPr>
              <a:t> </a:t>
            </a:r>
            <a:r>
              <a:rPr sz="2700" dirty="0">
                <a:solidFill>
                  <a:prstClr val="black"/>
                </a:solidFill>
                <a:latin typeface="Calibri"/>
                <a:cs typeface="Calibri"/>
              </a:rPr>
              <a:t>a</a:t>
            </a:r>
            <a:r>
              <a:rPr sz="2700" spc="-5" dirty="0">
                <a:solidFill>
                  <a:prstClr val="black"/>
                </a:solidFill>
                <a:latin typeface="Calibri"/>
                <a:cs typeface="Calibri"/>
              </a:rPr>
              <a:t> </a:t>
            </a:r>
            <a:r>
              <a:rPr sz="2700" spc="-10" dirty="0">
                <a:solidFill>
                  <a:prstClr val="black"/>
                </a:solidFill>
                <a:latin typeface="Calibri"/>
                <a:cs typeface="Calibri"/>
              </a:rPr>
              <a:t>n</a:t>
            </a:r>
            <a:r>
              <a:rPr sz="2700" spc="-35" dirty="0">
                <a:solidFill>
                  <a:prstClr val="black"/>
                </a:solidFill>
                <a:latin typeface="Calibri"/>
                <a:cs typeface="Calibri"/>
              </a:rPr>
              <a:t>e</a:t>
            </a:r>
            <a:r>
              <a:rPr sz="2700" spc="-20" dirty="0">
                <a:solidFill>
                  <a:prstClr val="black"/>
                </a:solidFill>
                <a:latin typeface="Calibri"/>
                <a:cs typeface="Calibri"/>
              </a:rPr>
              <a:t>w</a:t>
            </a:r>
            <a:r>
              <a:rPr sz="2700" spc="-5" dirty="0">
                <a:solidFill>
                  <a:prstClr val="black"/>
                </a:solidFill>
                <a:latin typeface="Calibri"/>
                <a:cs typeface="Calibri"/>
              </a:rPr>
              <a:t> </a:t>
            </a:r>
            <a:r>
              <a:rPr sz="2700" spc="-10" dirty="0">
                <a:solidFill>
                  <a:prstClr val="black"/>
                </a:solidFill>
                <a:latin typeface="Calibri"/>
                <a:cs typeface="Calibri"/>
              </a:rPr>
              <a:t>d</a:t>
            </a:r>
            <a:r>
              <a:rPr sz="2700" spc="5" dirty="0">
                <a:solidFill>
                  <a:prstClr val="black"/>
                </a:solidFill>
                <a:latin typeface="Calibri"/>
                <a:cs typeface="Calibri"/>
              </a:rPr>
              <a:t>i</a:t>
            </a:r>
            <a:r>
              <a:rPr sz="2700" spc="-10" dirty="0">
                <a:solidFill>
                  <a:prstClr val="black"/>
                </a:solidFill>
                <a:latin typeface="Calibri"/>
                <a:cs typeface="Calibri"/>
              </a:rPr>
              <a:t>s</a:t>
            </a:r>
            <a:r>
              <a:rPr sz="2700" spc="-20" dirty="0">
                <a:solidFill>
                  <a:prstClr val="black"/>
                </a:solidFill>
                <a:latin typeface="Calibri"/>
                <a:cs typeface="Calibri"/>
              </a:rPr>
              <a:t>c</a:t>
            </a:r>
            <a:r>
              <a:rPr sz="2700" spc="5" dirty="0">
                <a:solidFill>
                  <a:prstClr val="black"/>
                </a:solidFill>
                <a:latin typeface="Calibri"/>
                <a:cs typeface="Calibri"/>
              </a:rPr>
              <a:t>i</a:t>
            </a:r>
            <a:r>
              <a:rPr sz="2700" spc="-10" dirty="0">
                <a:solidFill>
                  <a:prstClr val="black"/>
                </a:solidFill>
                <a:latin typeface="Calibri"/>
                <a:cs typeface="Calibri"/>
              </a:rPr>
              <a:t>p</a:t>
            </a:r>
            <a:r>
              <a:rPr sz="2700" spc="5" dirty="0">
                <a:solidFill>
                  <a:prstClr val="black"/>
                </a:solidFill>
                <a:latin typeface="Calibri"/>
                <a:cs typeface="Calibri"/>
              </a:rPr>
              <a:t>li</a:t>
            </a:r>
            <a:r>
              <a:rPr sz="2700" spc="-10" dirty="0">
                <a:solidFill>
                  <a:prstClr val="black"/>
                </a:solidFill>
                <a:latin typeface="Calibri"/>
                <a:cs typeface="Calibri"/>
              </a:rPr>
              <a:t>n</a:t>
            </a:r>
            <a:r>
              <a:rPr sz="2700" spc="-25" dirty="0">
                <a:solidFill>
                  <a:prstClr val="black"/>
                </a:solidFill>
                <a:latin typeface="Calibri"/>
                <a:cs typeface="Calibri"/>
              </a:rPr>
              <a:t>e</a:t>
            </a:r>
            <a:r>
              <a:rPr sz="2700" spc="-10" dirty="0">
                <a:solidFill>
                  <a:prstClr val="black"/>
                </a:solidFill>
                <a:latin typeface="Calibri"/>
                <a:cs typeface="Calibri"/>
              </a:rPr>
              <a:t>, a</a:t>
            </a:r>
            <a:r>
              <a:rPr sz="2700" spc="5" dirty="0">
                <a:solidFill>
                  <a:prstClr val="black"/>
                </a:solidFill>
                <a:latin typeface="Calibri"/>
                <a:cs typeface="Calibri"/>
              </a:rPr>
              <a:t>l</a:t>
            </a:r>
            <a:r>
              <a:rPr sz="2700" dirty="0">
                <a:solidFill>
                  <a:prstClr val="black"/>
                </a:solidFill>
                <a:latin typeface="Calibri"/>
                <a:cs typeface="Calibri"/>
              </a:rPr>
              <a:t>o</a:t>
            </a:r>
            <a:r>
              <a:rPr sz="2700" spc="-10" dirty="0">
                <a:solidFill>
                  <a:prstClr val="black"/>
                </a:solidFill>
                <a:latin typeface="Calibri"/>
                <a:cs typeface="Calibri"/>
              </a:rPr>
              <a:t>n</a:t>
            </a:r>
            <a:r>
              <a:rPr sz="2700" spc="-15" dirty="0">
                <a:solidFill>
                  <a:prstClr val="black"/>
                </a:solidFill>
                <a:latin typeface="Calibri"/>
                <a:cs typeface="Calibri"/>
              </a:rPr>
              <a:t>g</a:t>
            </a:r>
            <a:r>
              <a:rPr sz="2700" spc="-10" dirty="0">
                <a:solidFill>
                  <a:prstClr val="black"/>
                </a:solidFill>
                <a:latin typeface="Calibri"/>
                <a:cs typeface="Calibri"/>
              </a:rPr>
              <a:t>s</a:t>
            </a:r>
            <a:r>
              <a:rPr sz="2700" spc="5" dirty="0">
                <a:solidFill>
                  <a:prstClr val="black"/>
                </a:solidFill>
                <a:latin typeface="Calibri"/>
                <a:cs typeface="Calibri"/>
              </a:rPr>
              <a:t>i</a:t>
            </a:r>
            <a:r>
              <a:rPr sz="2700" spc="-10" dirty="0">
                <a:solidFill>
                  <a:prstClr val="black"/>
                </a:solidFill>
                <a:latin typeface="Calibri"/>
                <a:cs typeface="Calibri"/>
              </a:rPr>
              <a:t>d</a:t>
            </a:r>
            <a:r>
              <a:rPr sz="2700" spc="-15" dirty="0">
                <a:solidFill>
                  <a:prstClr val="black"/>
                </a:solidFill>
                <a:latin typeface="Calibri"/>
                <a:cs typeface="Calibri"/>
              </a:rPr>
              <a:t>e</a:t>
            </a:r>
            <a:r>
              <a:rPr sz="2700" spc="-5" dirty="0">
                <a:solidFill>
                  <a:prstClr val="black"/>
                </a:solidFill>
                <a:latin typeface="Calibri"/>
                <a:cs typeface="Calibri"/>
              </a:rPr>
              <a:t> </a:t>
            </a:r>
            <a:r>
              <a:rPr sz="2700" dirty="0">
                <a:solidFill>
                  <a:prstClr val="black"/>
                </a:solidFill>
                <a:latin typeface="Calibri"/>
                <a:cs typeface="Calibri"/>
              </a:rPr>
              <a:t>of </a:t>
            </a:r>
            <a:r>
              <a:rPr sz="2700" spc="5" dirty="0">
                <a:solidFill>
                  <a:prstClr val="black"/>
                </a:solidFill>
                <a:latin typeface="Calibri"/>
                <a:cs typeface="Calibri"/>
              </a:rPr>
              <a:t>li</a:t>
            </a:r>
            <a:r>
              <a:rPr sz="2700" spc="-10" dirty="0">
                <a:solidFill>
                  <a:prstClr val="black"/>
                </a:solidFill>
                <a:latin typeface="Calibri"/>
                <a:cs typeface="Calibri"/>
              </a:rPr>
              <a:t>b</a:t>
            </a:r>
            <a:r>
              <a:rPr sz="2700" spc="-70" dirty="0">
                <a:solidFill>
                  <a:prstClr val="black"/>
                </a:solidFill>
                <a:latin typeface="Calibri"/>
                <a:cs typeface="Calibri"/>
              </a:rPr>
              <a:t>r</a:t>
            </a:r>
            <a:r>
              <a:rPr sz="2700" spc="-10" dirty="0">
                <a:solidFill>
                  <a:prstClr val="black"/>
                </a:solidFill>
                <a:latin typeface="Calibri"/>
                <a:cs typeface="Calibri"/>
              </a:rPr>
              <a:t>a</a:t>
            </a:r>
            <a:r>
              <a:rPr sz="2700" spc="-5" dirty="0">
                <a:solidFill>
                  <a:prstClr val="black"/>
                </a:solidFill>
                <a:latin typeface="Calibri"/>
                <a:cs typeface="Calibri"/>
              </a:rPr>
              <a:t>r</a:t>
            </a:r>
            <a:r>
              <a:rPr sz="2700" spc="-204" dirty="0">
                <a:solidFill>
                  <a:prstClr val="black"/>
                </a:solidFill>
                <a:latin typeface="Calibri"/>
                <a:cs typeface="Calibri"/>
              </a:rPr>
              <a:t>y</a:t>
            </a:r>
            <a:r>
              <a:rPr sz="2700" spc="-10" dirty="0">
                <a:solidFill>
                  <a:prstClr val="black"/>
                </a:solidFill>
                <a:latin typeface="Calibri"/>
                <a:cs typeface="Calibri"/>
              </a:rPr>
              <a:t>,</a:t>
            </a:r>
            <a:r>
              <a:rPr sz="2700" dirty="0">
                <a:solidFill>
                  <a:prstClr val="black"/>
                </a:solidFill>
                <a:latin typeface="Calibri"/>
                <a:cs typeface="Calibri"/>
              </a:rPr>
              <a:t> </a:t>
            </a:r>
            <a:r>
              <a:rPr sz="2700" spc="5" dirty="0">
                <a:solidFill>
                  <a:prstClr val="black"/>
                </a:solidFill>
                <a:latin typeface="Calibri"/>
                <a:cs typeface="Calibri"/>
              </a:rPr>
              <a:t>i</a:t>
            </a:r>
            <a:r>
              <a:rPr sz="2700" spc="-20" dirty="0">
                <a:solidFill>
                  <a:prstClr val="black"/>
                </a:solidFill>
                <a:latin typeface="Calibri"/>
                <a:cs typeface="Calibri"/>
              </a:rPr>
              <a:t>n</a:t>
            </a:r>
            <a:r>
              <a:rPr sz="2700" spc="-55" dirty="0">
                <a:solidFill>
                  <a:prstClr val="black"/>
                </a:solidFill>
                <a:latin typeface="Calibri"/>
                <a:cs typeface="Calibri"/>
              </a:rPr>
              <a:t>f</a:t>
            </a:r>
            <a:r>
              <a:rPr sz="2700" dirty="0">
                <a:solidFill>
                  <a:prstClr val="black"/>
                </a:solidFill>
                <a:latin typeface="Calibri"/>
                <a:cs typeface="Calibri"/>
              </a:rPr>
              <a:t>o</a:t>
            </a:r>
            <a:r>
              <a:rPr sz="2700" spc="-15" dirty="0">
                <a:solidFill>
                  <a:prstClr val="black"/>
                </a:solidFill>
                <a:latin typeface="Calibri"/>
                <a:cs typeface="Calibri"/>
              </a:rPr>
              <a:t>r</a:t>
            </a:r>
            <a:r>
              <a:rPr sz="2700" spc="-20" dirty="0">
                <a:solidFill>
                  <a:prstClr val="black"/>
                </a:solidFill>
                <a:latin typeface="Calibri"/>
                <a:cs typeface="Calibri"/>
              </a:rPr>
              <a:t>m</a:t>
            </a:r>
            <a:r>
              <a:rPr sz="2700" spc="-35" dirty="0">
                <a:solidFill>
                  <a:prstClr val="black"/>
                </a:solidFill>
                <a:latin typeface="Calibri"/>
                <a:cs typeface="Calibri"/>
              </a:rPr>
              <a:t>a</a:t>
            </a:r>
            <a:r>
              <a:rPr sz="2700" spc="-15" dirty="0">
                <a:solidFill>
                  <a:prstClr val="black"/>
                </a:solidFill>
                <a:latin typeface="Calibri"/>
                <a:cs typeface="Calibri"/>
              </a:rPr>
              <a:t>t</a:t>
            </a:r>
            <a:r>
              <a:rPr sz="2700" spc="5" dirty="0">
                <a:solidFill>
                  <a:prstClr val="black"/>
                </a:solidFill>
                <a:latin typeface="Calibri"/>
                <a:cs typeface="Calibri"/>
              </a:rPr>
              <a:t>i</a:t>
            </a:r>
            <a:r>
              <a:rPr sz="2700" dirty="0">
                <a:solidFill>
                  <a:prstClr val="black"/>
                </a:solidFill>
                <a:latin typeface="Calibri"/>
                <a:cs typeface="Calibri"/>
              </a:rPr>
              <a:t>o</a:t>
            </a:r>
            <a:r>
              <a:rPr sz="2700" spc="-10" dirty="0">
                <a:solidFill>
                  <a:prstClr val="black"/>
                </a:solidFill>
                <a:latin typeface="Calibri"/>
                <a:cs typeface="Calibri"/>
              </a:rPr>
              <a:t>n,</a:t>
            </a:r>
            <a:r>
              <a:rPr sz="2700" dirty="0">
                <a:solidFill>
                  <a:prstClr val="black"/>
                </a:solidFill>
                <a:latin typeface="Calibri"/>
                <a:cs typeface="Calibri"/>
              </a:rPr>
              <a:t> </a:t>
            </a:r>
            <a:r>
              <a:rPr sz="2700" spc="-10" dirty="0">
                <a:solidFill>
                  <a:prstClr val="black"/>
                </a:solidFill>
                <a:latin typeface="Calibri"/>
                <a:cs typeface="Calibri"/>
              </a:rPr>
              <a:t>an</a:t>
            </a:r>
            <a:r>
              <a:rPr sz="2700" dirty="0">
                <a:solidFill>
                  <a:prstClr val="black"/>
                </a:solidFill>
                <a:latin typeface="Calibri"/>
                <a:cs typeface="Calibri"/>
              </a:rPr>
              <a:t>d </a:t>
            </a:r>
            <a:r>
              <a:rPr sz="2700" spc="-30" dirty="0">
                <a:solidFill>
                  <a:prstClr val="black"/>
                </a:solidFill>
                <a:latin typeface="Calibri"/>
                <a:cs typeface="Calibri"/>
              </a:rPr>
              <a:t>c</a:t>
            </a:r>
            <a:r>
              <a:rPr sz="2700" dirty="0">
                <a:solidFill>
                  <a:prstClr val="black"/>
                </a:solidFill>
                <a:latin typeface="Calibri"/>
                <a:cs typeface="Calibri"/>
              </a:rPr>
              <a:t>o</a:t>
            </a:r>
            <a:r>
              <a:rPr sz="2700" spc="-20" dirty="0">
                <a:solidFill>
                  <a:prstClr val="black"/>
                </a:solidFill>
                <a:latin typeface="Calibri"/>
                <a:cs typeface="Calibri"/>
              </a:rPr>
              <a:t>m</a:t>
            </a:r>
            <a:r>
              <a:rPr sz="2700" spc="-10" dirty="0">
                <a:solidFill>
                  <a:prstClr val="black"/>
                </a:solidFill>
                <a:latin typeface="Calibri"/>
                <a:cs typeface="Calibri"/>
              </a:rPr>
              <a:t>pu</a:t>
            </a:r>
            <a:r>
              <a:rPr sz="2700" spc="-45" dirty="0">
                <a:solidFill>
                  <a:prstClr val="black"/>
                </a:solidFill>
                <a:latin typeface="Calibri"/>
                <a:cs typeface="Calibri"/>
              </a:rPr>
              <a:t>t</a:t>
            </a:r>
            <a:r>
              <a:rPr sz="2700" spc="-25" dirty="0">
                <a:solidFill>
                  <a:prstClr val="black"/>
                </a:solidFill>
                <a:latin typeface="Calibri"/>
                <a:cs typeface="Calibri"/>
              </a:rPr>
              <a:t>e</a:t>
            </a:r>
            <a:r>
              <a:rPr sz="2700" spc="-15" dirty="0">
                <a:solidFill>
                  <a:prstClr val="black"/>
                </a:solidFill>
                <a:latin typeface="Calibri"/>
                <a:cs typeface="Calibri"/>
              </a:rPr>
              <a:t>r</a:t>
            </a:r>
            <a:r>
              <a:rPr sz="2700" spc="-55" dirty="0">
                <a:solidFill>
                  <a:prstClr val="black"/>
                </a:solidFill>
                <a:latin typeface="Calibri"/>
                <a:cs typeface="Calibri"/>
              </a:rPr>
              <a:t>/</a:t>
            </a:r>
            <a:r>
              <a:rPr sz="2700" spc="-30" dirty="0">
                <a:solidFill>
                  <a:prstClr val="black"/>
                </a:solidFill>
                <a:latin typeface="Calibri"/>
                <a:cs typeface="Calibri"/>
              </a:rPr>
              <a:t>c</a:t>
            </a:r>
            <a:r>
              <a:rPr sz="2700" dirty="0">
                <a:solidFill>
                  <a:prstClr val="black"/>
                </a:solidFill>
                <a:latin typeface="Calibri"/>
                <a:cs typeface="Calibri"/>
              </a:rPr>
              <a:t>o</a:t>
            </a:r>
            <a:r>
              <a:rPr sz="2700" spc="-20" dirty="0">
                <a:solidFill>
                  <a:prstClr val="black"/>
                </a:solidFill>
                <a:latin typeface="Calibri"/>
                <a:cs typeface="Calibri"/>
              </a:rPr>
              <a:t>m</a:t>
            </a:r>
            <a:r>
              <a:rPr sz="2700" spc="-10" dirty="0">
                <a:solidFill>
                  <a:prstClr val="black"/>
                </a:solidFill>
                <a:latin typeface="Calibri"/>
                <a:cs typeface="Calibri"/>
              </a:rPr>
              <a:t>pu</a:t>
            </a:r>
            <a:r>
              <a:rPr sz="2700" spc="-50" dirty="0">
                <a:solidFill>
                  <a:prstClr val="black"/>
                </a:solidFill>
                <a:latin typeface="Calibri"/>
                <a:cs typeface="Calibri"/>
              </a:rPr>
              <a:t>t</a:t>
            </a:r>
            <a:r>
              <a:rPr sz="2700" spc="-35" dirty="0">
                <a:solidFill>
                  <a:prstClr val="black"/>
                </a:solidFill>
                <a:latin typeface="Calibri"/>
                <a:cs typeface="Calibri"/>
              </a:rPr>
              <a:t>a</a:t>
            </a:r>
            <a:r>
              <a:rPr sz="2700" spc="-15" dirty="0">
                <a:solidFill>
                  <a:prstClr val="black"/>
                </a:solidFill>
                <a:latin typeface="Calibri"/>
                <a:cs typeface="Calibri"/>
              </a:rPr>
              <a:t>t</a:t>
            </a:r>
            <a:r>
              <a:rPr sz="2700" dirty="0">
                <a:solidFill>
                  <a:prstClr val="black"/>
                </a:solidFill>
                <a:latin typeface="Calibri"/>
                <a:cs typeface="Calibri"/>
              </a:rPr>
              <a:t>io</a:t>
            </a:r>
            <a:r>
              <a:rPr sz="2700" spc="-10" dirty="0">
                <a:solidFill>
                  <a:prstClr val="black"/>
                </a:solidFill>
                <a:latin typeface="Calibri"/>
                <a:cs typeface="Calibri"/>
              </a:rPr>
              <a:t>n</a:t>
            </a:r>
            <a:r>
              <a:rPr sz="2700" spc="-5" dirty="0">
                <a:solidFill>
                  <a:prstClr val="black"/>
                </a:solidFill>
                <a:latin typeface="Calibri"/>
                <a:cs typeface="Calibri"/>
              </a:rPr>
              <a:t>a</a:t>
            </a:r>
            <a:r>
              <a:rPr sz="2700" dirty="0">
                <a:solidFill>
                  <a:prstClr val="black"/>
                </a:solidFill>
                <a:latin typeface="Calibri"/>
                <a:cs typeface="Calibri"/>
              </a:rPr>
              <a:t>l</a:t>
            </a:r>
            <a:r>
              <a:rPr sz="2700" spc="5" dirty="0">
                <a:solidFill>
                  <a:prstClr val="black"/>
                </a:solidFill>
                <a:latin typeface="Calibri"/>
                <a:cs typeface="Calibri"/>
              </a:rPr>
              <a:t> </a:t>
            </a:r>
            <a:r>
              <a:rPr sz="2700" spc="-5" dirty="0">
                <a:solidFill>
                  <a:prstClr val="black"/>
                </a:solidFill>
                <a:latin typeface="Calibri"/>
                <a:cs typeface="Calibri"/>
              </a:rPr>
              <a:t>s</a:t>
            </a:r>
            <a:r>
              <a:rPr sz="2700" spc="-20" dirty="0">
                <a:solidFill>
                  <a:prstClr val="black"/>
                </a:solidFill>
                <a:latin typeface="Calibri"/>
                <a:cs typeface="Calibri"/>
              </a:rPr>
              <a:t>c</a:t>
            </a:r>
            <a:r>
              <a:rPr sz="2700" dirty="0">
                <a:solidFill>
                  <a:prstClr val="black"/>
                </a:solidFill>
                <a:latin typeface="Calibri"/>
                <a:cs typeface="Calibri"/>
              </a:rPr>
              <a:t>i</a:t>
            </a:r>
            <a:r>
              <a:rPr sz="2700" spc="-25" dirty="0">
                <a:solidFill>
                  <a:prstClr val="black"/>
                </a:solidFill>
                <a:latin typeface="Calibri"/>
                <a:cs typeface="Calibri"/>
              </a:rPr>
              <a:t>e</a:t>
            </a:r>
            <a:r>
              <a:rPr sz="2700" spc="-10" dirty="0">
                <a:solidFill>
                  <a:prstClr val="black"/>
                </a:solidFill>
                <a:latin typeface="Calibri"/>
                <a:cs typeface="Calibri"/>
              </a:rPr>
              <a:t>n</a:t>
            </a:r>
            <a:r>
              <a:rPr sz="2700" spc="-20" dirty="0">
                <a:solidFill>
                  <a:prstClr val="black"/>
                </a:solidFill>
                <a:latin typeface="Calibri"/>
                <a:cs typeface="Calibri"/>
              </a:rPr>
              <a:t>c</a:t>
            </a:r>
            <a:r>
              <a:rPr sz="2700" spc="-15" dirty="0">
                <a:solidFill>
                  <a:prstClr val="black"/>
                </a:solidFill>
                <a:latin typeface="Calibri"/>
                <a:cs typeface="Calibri"/>
              </a:rPr>
              <a:t>e</a:t>
            </a:r>
            <a:endParaRPr sz="2700">
              <a:solidFill>
                <a:prstClr val="black"/>
              </a:solidFill>
              <a:latin typeface="Calibri"/>
              <a:cs typeface="Calibri"/>
            </a:endParaRPr>
          </a:p>
          <a:p>
            <a:pPr marL="355600" marR="5080" indent="-342900">
              <a:lnSpc>
                <a:spcPts val="2600"/>
              </a:lnSpc>
              <a:spcBef>
                <a:spcPts val="630"/>
              </a:spcBef>
              <a:buFont typeface="Arial"/>
              <a:buChar char="•"/>
              <a:tabLst>
                <a:tab pos="355600" algn="l"/>
              </a:tabLst>
            </a:pPr>
            <a:r>
              <a:rPr sz="2700" spc="-30" dirty="0">
                <a:solidFill>
                  <a:prstClr val="black"/>
                </a:solidFill>
                <a:latin typeface="Calibri"/>
                <a:cs typeface="Calibri"/>
              </a:rPr>
              <a:t>N</a:t>
            </a:r>
            <a:r>
              <a:rPr sz="2700" spc="-35" dirty="0">
                <a:solidFill>
                  <a:prstClr val="black"/>
                </a:solidFill>
                <a:latin typeface="Calibri"/>
                <a:cs typeface="Calibri"/>
              </a:rPr>
              <a:t>e</a:t>
            </a:r>
            <a:r>
              <a:rPr sz="2700" spc="-20" dirty="0">
                <a:solidFill>
                  <a:prstClr val="black"/>
                </a:solidFill>
                <a:latin typeface="Calibri"/>
                <a:cs typeface="Calibri"/>
              </a:rPr>
              <a:t>w</a:t>
            </a:r>
            <a:r>
              <a:rPr sz="2700" spc="-5" dirty="0">
                <a:solidFill>
                  <a:prstClr val="black"/>
                </a:solidFill>
                <a:latin typeface="Calibri"/>
                <a:cs typeface="Calibri"/>
              </a:rPr>
              <a:t> </a:t>
            </a:r>
            <a:r>
              <a:rPr sz="2700" spc="-45" dirty="0">
                <a:solidFill>
                  <a:prstClr val="black"/>
                </a:solidFill>
                <a:latin typeface="Calibri"/>
                <a:cs typeface="Calibri"/>
              </a:rPr>
              <a:t>t</a:t>
            </a:r>
            <a:r>
              <a:rPr sz="2700" spc="-25" dirty="0">
                <a:solidFill>
                  <a:prstClr val="black"/>
                </a:solidFill>
                <a:latin typeface="Calibri"/>
                <a:cs typeface="Calibri"/>
              </a:rPr>
              <a:t>e</a:t>
            </a:r>
            <a:r>
              <a:rPr sz="2700" spc="-20" dirty="0">
                <a:solidFill>
                  <a:prstClr val="black"/>
                </a:solidFill>
                <a:latin typeface="Calibri"/>
                <a:cs typeface="Calibri"/>
              </a:rPr>
              <a:t>c</a:t>
            </a:r>
            <a:r>
              <a:rPr sz="2700" spc="-10" dirty="0">
                <a:solidFill>
                  <a:prstClr val="black"/>
                </a:solidFill>
                <a:latin typeface="Calibri"/>
                <a:cs typeface="Calibri"/>
              </a:rPr>
              <a:t>hn</a:t>
            </a:r>
            <a:r>
              <a:rPr sz="2700" dirty="0">
                <a:solidFill>
                  <a:prstClr val="black"/>
                </a:solidFill>
                <a:latin typeface="Calibri"/>
                <a:cs typeface="Calibri"/>
              </a:rPr>
              <a:t>o</a:t>
            </a:r>
            <a:r>
              <a:rPr sz="2700" spc="5" dirty="0">
                <a:solidFill>
                  <a:prstClr val="black"/>
                </a:solidFill>
                <a:latin typeface="Calibri"/>
                <a:cs typeface="Calibri"/>
              </a:rPr>
              <a:t>l</a:t>
            </a:r>
            <a:r>
              <a:rPr sz="2700" dirty="0">
                <a:solidFill>
                  <a:prstClr val="black"/>
                </a:solidFill>
                <a:latin typeface="Calibri"/>
                <a:cs typeface="Calibri"/>
              </a:rPr>
              <a:t>o</a:t>
            </a:r>
            <a:r>
              <a:rPr sz="2700" spc="-15" dirty="0">
                <a:solidFill>
                  <a:prstClr val="black"/>
                </a:solidFill>
                <a:latin typeface="Calibri"/>
                <a:cs typeface="Calibri"/>
              </a:rPr>
              <a:t>g</a:t>
            </a:r>
            <a:r>
              <a:rPr sz="2700" spc="5" dirty="0">
                <a:solidFill>
                  <a:prstClr val="black"/>
                </a:solidFill>
                <a:latin typeface="Calibri"/>
                <a:cs typeface="Calibri"/>
              </a:rPr>
              <a:t>i</a:t>
            </a:r>
            <a:r>
              <a:rPr sz="2700" spc="-20" dirty="0">
                <a:solidFill>
                  <a:prstClr val="black"/>
                </a:solidFill>
                <a:latin typeface="Calibri"/>
                <a:cs typeface="Calibri"/>
              </a:rPr>
              <a:t>e</a:t>
            </a:r>
            <a:r>
              <a:rPr sz="2700" spc="-15" dirty="0">
                <a:solidFill>
                  <a:prstClr val="black"/>
                </a:solidFill>
                <a:latin typeface="Calibri"/>
                <a:cs typeface="Calibri"/>
              </a:rPr>
              <a:t>s</a:t>
            </a:r>
            <a:r>
              <a:rPr sz="2700" spc="-10" dirty="0">
                <a:solidFill>
                  <a:prstClr val="black"/>
                </a:solidFill>
                <a:latin typeface="Calibri"/>
                <a:cs typeface="Calibri"/>
              </a:rPr>
              <a:t> </a:t>
            </a:r>
            <a:r>
              <a:rPr sz="2700" spc="-25" dirty="0">
                <a:solidFill>
                  <a:prstClr val="black"/>
                </a:solidFill>
                <a:latin typeface="Calibri"/>
                <a:cs typeface="Calibri"/>
              </a:rPr>
              <a:t>a</a:t>
            </a:r>
            <a:r>
              <a:rPr sz="2700" spc="-50" dirty="0">
                <a:solidFill>
                  <a:prstClr val="black"/>
                </a:solidFill>
                <a:latin typeface="Calibri"/>
                <a:cs typeface="Calibri"/>
              </a:rPr>
              <a:t>r</a:t>
            </a:r>
            <a:r>
              <a:rPr sz="2700" spc="-15" dirty="0">
                <a:solidFill>
                  <a:prstClr val="black"/>
                </a:solidFill>
                <a:latin typeface="Calibri"/>
                <a:cs typeface="Calibri"/>
              </a:rPr>
              <a:t>e</a:t>
            </a:r>
            <a:r>
              <a:rPr sz="2700" spc="-5" dirty="0">
                <a:solidFill>
                  <a:prstClr val="black"/>
                </a:solidFill>
                <a:latin typeface="Calibri"/>
                <a:cs typeface="Calibri"/>
              </a:rPr>
              <a:t> </a:t>
            </a:r>
            <a:r>
              <a:rPr sz="2700" spc="-10" dirty="0">
                <a:solidFill>
                  <a:prstClr val="black"/>
                </a:solidFill>
                <a:latin typeface="Calibri"/>
                <a:cs typeface="Calibri"/>
              </a:rPr>
              <a:t>b</a:t>
            </a:r>
            <a:r>
              <a:rPr sz="2700" spc="-25" dirty="0">
                <a:solidFill>
                  <a:prstClr val="black"/>
                </a:solidFill>
                <a:latin typeface="Calibri"/>
                <a:cs typeface="Calibri"/>
              </a:rPr>
              <a:t>e</a:t>
            </a:r>
            <a:r>
              <a:rPr sz="2700" spc="-45" dirty="0">
                <a:solidFill>
                  <a:prstClr val="black"/>
                </a:solidFill>
                <a:latin typeface="Calibri"/>
                <a:cs typeface="Calibri"/>
              </a:rPr>
              <a:t>c</a:t>
            </a:r>
            <a:r>
              <a:rPr sz="2700" dirty="0">
                <a:solidFill>
                  <a:prstClr val="black"/>
                </a:solidFill>
                <a:latin typeface="Calibri"/>
                <a:cs typeface="Calibri"/>
              </a:rPr>
              <a:t>o</a:t>
            </a:r>
            <a:r>
              <a:rPr sz="2700" spc="-25" dirty="0">
                <a:solidFill>
                  <a:prstClr val="black"/>
                </a:solidFill>
                <a:latin typeface="Calibri"/>
                <a:cs typeface="Calibri"/>
              </a:rPr>
              <a:t>m</a:t>
            </a:r>
            <a:r>
              <a:rPr sz="2700" spc="5" dirty="0">
                <a:solidFill>
                  <a:prstClr val="black"/>
                </a:solidFill>
                <a:latin typeface="Calibri"/>
                <a:cs typeface="Calibri"/>
              </a:rPr>
              <a:t>i</a:t>
            </a:r>
            <a:r>
              <a:rPr sz="2700" spc="-10" dirty="0">
                <a:solidFill>
                  <a:prstClr val="black"/>
                </a:solidFill>
                <a:latin typeface="Calibri"/>
                <a:cs typeface="Calibri"/>
              </a:rPr>
              <a:t>n</a:t>
            </a:r>
            <a:r>
              <a:rPr sz="2700" spc="-15" dirty="0">
                <a:solidFill>
                  <a:prstClr val="black"/>
                </a:solidFill>
                <a:latin typeface="Calibri"/>
                <a:cs typeface="Calibri"/>
              </a:rPr>
              <a:t>g</a:t>
            </a:r>
            <a:r>
              <a:rPr sz="2700" spc="5" dirty="0">
                <a:solidFill>
                  <a:prstClr val="black"/>
                </a:solidFill>
                <a:latin typeface="Calibri"/>
                <a:cs typeface="Calibri"/>
              </a:rPr>
              <a:t> </a:t>
            </a:r>
            <a:r>
              <a:rPr sz="2700" spc="-50" dirty="0">
                <a:solidFill>
                  <a:prstClr val="black"/>
                </a:solidFill>
                <a:latin typeface="Calibri"/>
                <a:cs typeface="Calibri"/>
              </a:rPr>
              <a:t>av</a:t>
            </a:r>
            <a:r>
              <a:rPr sz="2700" spc="-10" dirty="0">
                <a:solidFill>
                  <a:prstClr val="black"/>
                </a:solidFill>
                <a:latin typeface="Calibri"/>
                <a:cs typeface="Calibri"/>
              </a:rPr>
              <a:t>a</a:t>
            </a:r>
            <a:r>
              <a:rPr sz="2700" spc="5" dirty="0">
                <a:solidFill>
                  <a:prstClr val="black"/>
                </a:solidFill>
                <a:latin typeface="Calibri"/>
                <a:cs typeface="Calibri"/>
              </a:rPr>
              <a:t>il</a:t>
            </a:r>
            <a:r>
              <a:rPr sz="2700" spc="-10" dirty="0">
                <a:solidFill>
                  <a:prstClr val="black"/>
                </a:solidFill>
                <a:latin typeface="Calibri"/>
                <a:cs typeface="Calibri"/>
              </a:rPr>
              <a:t>ab</a:t>
            </a:r>
            <a:r>
              <a:rPr sz="2700" spc="5" dirty="0">
                <a:solidFill>
                  <a:prstClr val="black"/>
                </a:solidFill>
                <a:latin typeface="Calibri"/>
                <a:cs typeface="Calibri"/>
              </a:rPr>
              <a:t>l</a:t>
            </a:r>
            <a:r>
              <a:rPr sz="2700" spc="-15" dirty="0">
                <a:solidFill>
                  <a:prstClr val="black"/>
                </a:solidFill>
                <a:latin typeface="Calibri"/>
                <a:cs typeface="Calibri"/>
              </a:rPr>
              <a:t>e</a:t>
            </a:r>
            <a:r>
              <a:rPr sz="2700" spc="-5" dirty="0">
                <a:solidFill>
                  <a:prstClr val="black"/>
                </a:solidFill>
                <a:latin typeface="Calibri"/>
                <a:cs typeface="Calibri"/>
              </a:rPr>
              <a:t> </a:t>
            </a:r>
            <a:r>
              <a:rPr sz="2700" spc="-40" dirty="0">
                <a:solidFill>
                  <a:prstClr val="black"/>
                </a:solidFill>
                <a:latin typeface="Calibri"/>
                <a:cs typeface="Calibri"/>
              </a:rPr>
              <a:t>t</a:t>
            </a:r>
            <a:r>
              <a:rPr sz="2700" dirty="0">
                <a:solidFill>
                  <a:prstClr val="black"/>
                </a:solidFill>
                <a:latin typeface="Calibri"/>
                <a:cs typeface="Calibri"/>
              </a:rPr>
              <a:t>o </a:t>
            </a:r>
            <a:r>
              <a:rPr sz="2700" spc="-40" dirty="0">
                <a:solidFill>
                  <a:prstClr val="black"/>
                </a:solidFill>
                <a:latin typeface="Calibri"/>
                <a:cs typeface="Calibri"/>
              </a:rPr>
              <a:t>s</a:t>
            </a:r>
            <a:r>
              <a:rPr sz="2700" spc="-15" dirty="0">
                <a:solidFill>
                  <a:prstClr val="black"/>
                </a:solidFill>
                <a:latin typeface="Calibri"/>
                <a:cs typeface="Calibri"/>
              </a:rPr>
              <a:t>t</a:t>
            </a:r>
            <a:r>
              <a:rPr sz="2700" spc="-10" dirty="0">
                <a:solidFill>
                  <a:prstClr val="black"/>
                </a:solidFill>
                <a:latin typeface="Calibri"/>
                <a:cs typeface="Calibri"/>
              </a:rPr>
              <a:t>ud</a:t>
            </a:r>
            <a:r>
              <a:rPr sz="2700" spc="-25" dirty="0">
                <a:solidFill>
                  <a:prstClr val="black"/>
                </a:solidFill>
                <a:latin typeface="Calibri"/>
                <a:cs typeface="Calibri"/>
              </a:rPr>
              <a:t>e</a:t>
            </a:r>
            <a:r>
              <a:rPr sz="2700" spc="-45" dirty="0">
                <a:solidFill>
                  <a:prstClr val="black"/>
                </a:solidFill>
                <a:latin typeface="Calibri"/>
                <a:cs typeface="Calibri"/>
              </a:rPr>
              <a:t>n</a:t>
            </a:r>
            <a:r>
              <a:rPr sz="2700" spc="-15" dirty="0">
                <a:solidFill>
                  <a:prstClr val="black"/>
                </a:solidFill>
                <a:latin typeface="Calibri"/>
                <a:cs typeface="Calibri"/>
              </a:rPr>
              <a:t>t</a:t>
            </a:r>
            <a:r>
              <a:rPr sz="2700" spc="-20" dirty="0">
                <a:solidFill>
                  <a:prstClr val="black"/>
                </a:solidFill>
                <a:latin typeface="Calibri"/>
                <a:cs typeface="Calibri"/>
              </a:rPr>
              <a:t>s: </a:t>
            </a:r>
            <a:r>
              <a:rPr sz="2700" spc="5" dirty="0">
                <a:solidFill>
                  <a:prstClr val="black"/>
                </a:solidFill>
                <a:latin typeface="Calibri"/>
                <a:cs typeface="Calibri"/>
              </a:rPr>
              <a:t>V</a:t>
            </a:r>
            <a:r>
              <a:rPr sz="2700" spc="-5" dirty="0">
                <a:solidFill>
                  <a:prstClr val="black"/>
                </a:solidFill>
                <a:latin typeface="Calibri"/>
                <a:cs typeface="Calibri"/>
              </a:rPr>
              <a:t>R</a:t>
            </a:r>
            <a:r>
              <a:rPr sz="2700" spc="-100" dirty="0">
                <a:solidFill>
                  <a:prstClr val="black"/>
                </a:solidFill>
                <a:latin typeface="Calibri"/>
                <a:cs typeface="Calibri"/>
              </a:rPr>
              <a:t>/</a:t>
            </a:r>
            <a:r>
              <a:rPr sz="2700" spc="-25" dirty="0">
                <a:solidFill>
                  <a:prstClr val="black"/>
                </a:solidFill>
                <a:latin typeface="Calibri"/>
                <a:cs typeface="Calibri"/>
              </a:rPr>
              <a:t>A</a:t>
            </a:r>
            <a:r>
              <a:rPr sz="2700" spc="-15" dirty="0">
                <a:solidFill>
                  <a:prstClr val="black"/>
                </a:solidFill>
                <a:latin typeface="Calibri"/>
                <a:cs typeface="Calibri"/>
              </a:rPr>
              <a:t>R</a:t>
            </a:r>
            <a:r>
              <a:rPr sz="2700" spc="-5" dirty="0">
                <a:solidFill>
                  <a:prstClr val="black"/>
                </a:solidFill>
                <a:latin typeface="Calibri"/>
                <a:cs typeface="Calibri"/>
              </a:rPr>
              <a:t> </a:t>
            </a:r>
            <a:r>
              <a:rPr sz="2700" spc="-10" dirty="0">
                <a:solidFill>
                  <a:prstClr val="black"/>
                </a:solidFill>
                <a:latin typeface="Calibri"/>
                <a:cs typeface="Calibri"/>
              </a:rPr>
              <a:t>an</a:t>
            </a:r>
            <a:r>
              <a:rPr sz="2700" dirty="0">
                <a:solidFill>
                  <a:prstClr val="black"/>
                </a:solidFill>
                <a:latin typeface="Calibri"/>
                <a:cs typeface="Calibri"/>
              </a:rPr>
              <a:t>d</a:t>
            </a:r>
            <a:r>
              <a:rPr sz="2700" spc="-5" dirty="0">
                <a:solidFill>
                  <a:prstClr val="black"/>
                </a:solidFill>
                <a:latin typeface="Calibri"/>
                <a:cs typeface="Calibri"/>
              </a:rPr>
              <a:t> </a:t>
            </a:r>
            <a:r>
              <a:rPr sz="2700" spc="5" dirty="0">
                <a:solidFill>
                  <a:prstClr val="black"/>
                </a:solidFill>
                <a:latin typeface="Calibri"/>
                <a:cs typeface="Calibri"/>
              </a:rPr>
              <a:t>i</a:t>
            </a:r>
            <a:r>
              <a:rPr sz="2700" dirty="0">
                <a:solidFill>
                  <a:prstClr val="black"/>
                </a:solidFill>
                <a:latin typeface="Calibri"/>
                <a:cs typeface="Calibri"/>
              </a:rPr>
              <a:t>m</a:t>
            </a:r>
            <a:r>
              <a:rPr sz="2700" spc="-25" dirty="0">
                <a:solidFill>
                  <a:prstClr val="black"/>
                </a:solidFill>
                <a:latin typeface="Calibri"/>
                <a:cs typeface="Calibri"/>
              </a:rPr>
              <a:t>me</a:t>
            </a:r>
            <a:r>
              <a:rPr sz="2700" spc="-60" dirty="0">
                <a:solidFill>
                  <a:prstClr val="black"/>
                </a:solidFill>
                <a:latin typeface="Calibri"/>
                <a:cs typeface="Calibri"/>
              </a:rPr>
              <a:t>r</a:t>
            </a:r>
            <a:r>
              <a:rPr sz="2700" spc="-10" dirty="0">
                <a:solidFill>
                  <a:prstClr val="black"/>
                </a:solidFill>
                <a:latin typeface="Calibri"/>
                <a:cs typeface="Calibri"/>
              </a:rPr>
              <a:t>s</a:t>
            </a:r>
            <a:r>
              <a:rPr sz="2700" spc="5" dirty="0">
                <a:solidFill>
                  <a:prstClr val="black"/>
                </a:solidFill>
                <a:latin typeface="Calibri"/>
                <a:cs typeface="Calibri"/>
              </a:rPr>
              <a:t>i</a:t>
            </a:r>
            <a:r>
              <a:rPr sz="2700" spc="-20" dirty="0">
                <a:solidFill>
                  <a:prstClr val="black"/>
                </a:solidFill>
                <a:latin typeface="Calibri"/>
                <a:cs typeface="Calibri"/>
              </a:rPr>
              <a:t>v</a:t>
            </a:r>
            <a:r>
              <a:rPr sz="2700" spc="-15" dirty="0">
                <a:solidFill>
                  <a:prstClr val="black"/>
                </a:solidFill>
                <a:latin typeface="Calibri"/>
                <a:cs typeface="Calibri"/>
              </a:rPr>
              <a:t>e</a:t>
            </a:r>
            <a:r>
              <a:rPr sz="2700" spc="-5" dirty="0">
                <a:solidFill>
                  <a:prstClr val="black"/>
                </a:solidFill>
                <a:latin typeface="Calibri"/>
                <a:cs typeface="Calibri"/>
              </a:rPr>
              <a:t> </a:t>
            </a:r>
            <a:r>
              <a:rPr sz="2700" spc="5" dirty="0">
                <a:solidFill>
                  <a:prstClr val="black"/>
                </a:solidFill>
                <a:latin typeface="Calibri"/>
                <a:cs typeface="Calibri"/>
              </a:rPr>
              <a:t>l</a:t>
            </a:r>
            <a:r>
              <a:rPr sz="2700" spc="-10" dirty="0">
                <a:solidFill>
                  <a:prstClr val="black"/>
                </a:solidFill>
                <a:latin typeface="Calibri"/>
                <a:cs typeface="Calibri"/>
              </a:rPr>
              <a:t>ea</a:t>
            </a:r>
            <a:r>
              <a:rPr sz="2700" spc="-15" dirty="0">
                <a:solidFill>
                  <a:prstClr val="black"/>
                </a:solidFill>
                <a:latin typeface="Calibri"/>
                <a:cs typeface="Calibri"/>
              </a:rPr>
              <a:t>r</a:t>
            </a:r>
            <a:r>
              <a:rPr sz="2700" spc="-10" dirty="0">
                <a:solidFill>
                  <a:prstClr val="black"/>
                </a:solidFill>
                <a:latin typeface="Calibri"/>
                <a:cs typeface="Calibri"/>
              </a:rPr>
              <a:t>n</a:t>
            </a:r>
            <a:r>
              <a:rPr sz="2700" spc="5" dirty="0">
                <a:solidFill>
                  <a:prstClr val="black"/>
                </a:solidFill>
                <a:latin typeface="Calibri"/>
                <a:cs typeface="Calibri"/>
              </a:rPr>
              <a:t>i</a:t>
            </a:r>
            <a:r>
              <a:rPr sz="2700" spc="-10" dirty="0">
                <a:solidFill>
                  <a:prstClr val="black"/>
                </a:solidFill>
                <a:latin typeface="Calibri"/>
                <a:cs typeface="Calibri"/>
              </a:rPr>
              <a:t>n</a:t>
            </a:r>
            <a:r>
              <a:rPr sz="2700" spc="-15" dirty="0">
                <a:solidFill>
                  <a:prstClr val="black"/>
                </a:solidFill>
                <a:latin typeface="Calibri"/>
                <a:cs typeface="Calibri"/>
              </a:rPr>
              <a:t>g</a:t>
            </a:r>
            <a:r>
              <a:rPr sz="2700" spc="5" dirty="0">
                <a:solidFill>
                  <a:prstClr val="black"/>
                </a:solidFill>
                <a:latin typeface="Calibri"/>
                <a:cs typeface="Calibri"/>
              </a:rPr>
              <a:t> </a:t>
            </a:r>
            <a:r>
              <a:rPr sz="2700" spc="-65" dirty="0">
                <a:solidFill>
                  <a:prstClr val="black"/>
                </a:solidFill>
                <a:latin typeface="Calibri"/>
                <a:cs typeface="Calibri"/>
              </a:rPr>
              <a:t>e</a:t>
            </a:r>
            <a:r>
              <a:rPr sz="2700" spc="5" dirty="0">
                <a:solidFill>
                  <a:prstClr val="black"/>
                </a:solidFill>
                <a:latin typeface="Calibri"/>
                <a:cs typeface="Calibri"/>
              </a:rPr>
              <a:t>x</a:t>
            </a:r>
            <a:r>
              <a:rPr sz="2700" spc="-10" dirty="0">
                <a:solidFill>
                  <a:prstClr val="black"/>
                </a:solidFill>
                <a:latin typeface="Calibri"/>
                <a:cs typeface="Calibri"/>
              </a:rPr>
              <a:t>p</a:t>
            </a:r>
            <a:r>
              <a:rPr sz="2700" spc="-25" dirty="0">
                <a:solidFill>
                  <a:prstClr val="black"/>
                </a:solidFill>
                <a:latin typeface="Calibri"/>
                <a:cs typeface="Calibri"/>
              </a:rPr>
              <a:t>e</a:t>
            </a:r>
            <a:r>
              <a:rPr sz="2700" spc="-15" dirty="0">
                <a:solidFill>
                  <a:prstClr val="black"/>
                </a:solidFill>
                <a:latin typeface="Calibri"/>
                <a:cs typeface="Calibri"/>
              </a:rPr>
              <a:t>r</a:t>
            </a:r>
            <a:r>
              <a:rPr sz="2700" spc="5" dirty="0">
                <a:solidFill>
                  <a:prstClr val="black"/>
                </a:solidFill>
                <a:latin typeface="Calibri"/>
                <a:cs typeface="Calibri"/>
              </a:rPr>
              <a:t>i</a:t>
            </a:r>
            <a:r>
              <a:rPr sz="2700" spc="-10" dirty="0">
                <a:solidFill>
                  <a:prstClr val="black"/>
                </a:solidFill>
                <a:latin typeface="Calibri"/>
                <a:cs typeface="Calibri"/>
              </a:rPr>
              <a:t>en</a:t>
            </a:r>
            <a:r>
              <a:rPr sz="2700" spc="-20" dirty="0">
                <a:solidFill>
                  <a:prstClr val="black"/>
                </a:solidFill>
                <a:latin typeface="Calibri"/>
                <a:cs typeface="Calibri"/>
              </a:rPr>
              <a:t>c</a:t>
            </a:r>
            <a:r>
              <a:rPr sz="2700" spc="-25" dirty="0">
                <a:solidFill>
                  <a:prstClr val="black"/>
                </a:solidFill>
                <a:latin typeface="Calibri"/>
                <a:cs typeface="Calibri"/>
              </a:rPr>
              <a:t>e</a:t>
            </a:r>
            <a:r>
              <a:rPr sz="2700" spc="-10" dirty="0">
                <a:solidFill>
                  <a:prstClr val="black"/>
                </a:solidFill>
                <a:latin typeface="Calibri"/>
                <a:cs typeface="Calibri"/>
              </a:rPr>
              <a:t>s</a:t>
            </a:r>
            <a:r>
              <a:rPr sz="2700" dirty="0">
                <a:solidFill>
                  <a:prstClr val="black"/>
                </a:solidFill>
                <a:latin typeface="Calibri"/>
                <a:cs typeface="Calibri"/>
              </a:rPr>
              <a:t>.</a:t>
            </a:r>
            <a:endParaRPr sz="2700">
              <a:solidFill>
                <a:prstClr val="black"/>
              </a:solidFill>
              <a:latin typeface="Calibri"/>
              <a:cs typeface="Calibri"/>
            </a:endParaRPr>
          </a:p>
        </p:txBody>
      </p:sp>
    </p:spTree>
    <p:extLst>
      <p:ext uri="{BB962C8B-B14F-4D97-AF65-F5344CB8AC3E}">
        <p14:creationId xmlns:p14="http://schemas.microsoft.com/office/powerpoint/2010/main" val="82318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4518" y="246193"/>
            <a:ext cx="7522845" cy="553998"/>
          </a:xfrm>
          <a:prstGeom prst="rect">
            <a:avLst/>
          </a:prstGeom>
        </p:spPr>
        <p:txBody>
          <a:bodyPr vert="horz" wrap="square" lIns="0" tIns="0" rIns="0" bIns="0" rtlCol="0">
            <a:spAutoFit/>
          </a:bodyPr>
          <a:lstStyle/>
          <a:p>
            <a:pPr marL="12700"/>
            <a:r>
              <a:rPr sz="3600" b="1" spc="-180" dirty="0">
                <a:solidFill>
                  <a:srgbClr val="1F497D"/>
                </a:solidFill>
                <a:latin typeface="Calibri"/>
                <a:cs typeface="Calibri"/>
              </a:rPr>
              <a:t>W</a:t>
            </a:r>
            <a:r>
              <a:rPr sz="3600" b="1" spc="-20" dirty="0">
                <a:solidFill>
                  <a:srgbClr val="1F497D"/>
                </a:solidFill>
                <a:latin typeface="Calibri"/>
                <a:cs typeface="Calibri"/>
              </a:rPr>
              <a:t>o</a:t>
            </a:r>
            <a:r>
              <a:rPr sz="3600" b="1" spc="-5" dirty="0">
                <a:solidFill>
                  <a:srgbClr val="1F497D"/>
                </a:solidFill>
                <a:latin typeface="Calibri"/>
                <a:cs typeface="Calibri"/>
              </a:rPr>
              <a:t>r</a:t>
            </a:r>
            <a:r>
              <a:rPr sz="3600" b="1" spc="-25" dirty="0">
                <a:solidFill>
                  <a:srgbClr val="1F497D"/>
                </a:solidFill>
                <a:latin typeface="Calibri"/>
                <a:cs typeface="Calibri"/>
              </a:rPr>
              <a:t>k</a:t>
            </a:r>
            <a:r>
              <a:rPr sz="3600" b="1" spc="-55" dirty="0">
                <a:solidFill>
                  <a:srgbClr val="1F497D"/>
                </a:solidFill>
                <a:latin typeface="Calibri"/>
                <a:cs typeface="Calibri"/>
              </a:rPr>
              <a:t>f</a:t>
            </a:r>
            <a:r>
              <a:rPr sz="3600" b="1" spc="-20" dirty="0">
                <a:solidFill>
                  <a:srgbClr val="1F497D"/>
                </a:solidFill>
                <a:latin typeface="Calibri"/>
                <a:cs typeface="Calibri"/>
              </a:rPr>
              <a:t>o</a:t>
            </a:r>
            <a:r>
              <a:rPr sz="3600" b="1" spc="-55" dirty="0">
                <a:solidFill>
                  <a:srgbClr val="1F497D"/>
                </a:solidFill>
                <a:latin typeface="Calibri"/>
                <a:cs typeface="Calibri"/>
              </a:rPr>
              <a:t>r</a:t>
            </a:r>
            <a:r>
              <a:rPr sz="3600" b="1" spc="5" dirty="0">
                <a:solidFill>
                  <a:srgbClr val="1F497D"/>
                </a:solidFill>
                <a:latin typeface="Calibri"/>
                <a:cs typeface="Calibri"/>
              </a:rPr>
              <a:t>c</a:t>
            </a:r>
            <a:r>
              <a:rPr sz="3600" b="1" dirty="0">
                <a:solidFill>
                  <a:srgbClr val="1F497D"/>
                </a:solidFill>
                <a:latin typeface="Calibri"/>
                <a:cs typeface="Calibri"/>
              </a:rPr>
              <a:t>e </a:t>
            </a:r>
            <a:r>
              <a:rPr sz="3600" b="1" spc="5" dirty="0">
                <a:solidFill>
                  <a:srgbClr val="1F497D"/>
                </a:solidFill>
                <a:latin typeface="Calibri"/>
                <a:cs typeface="Calibri"/>
              </a:rPr>
              <a:t>D</a:t>
            </a:r>
            <a:r>
              <a:rPr sz="3600" b="1" spc="-20" dirty="0">
                <a:solidFill>
                  <a:srgbClr val="1F497D"/>
                </a:solidFill>
                <a:latin typeface="Calibri"/>
                <a:cs typeface="Calibri"/>
              </a:rPr>
              <a:t>e</a:t>
            </a:r>
            <a:r>
              <a:rPr sz="3600" b="1" spc="-40" dirty="0">
                <a:solidFill>
                  <a:srgbClr val="1F497D"/>
                </a:solidFill>
                <a:latin typeface="Calibri"/>
                <a:cs typeface="Calibri"/>
              </a:rPr>
              <a:t>v</a:t>
            </a:r>
            <a:r>
              <a:rPr sz="3600" b="1" spc="-5" dirty="0">
                <a:solidFill>
                  <a:srgbClr val="1F497D"/>
                </a:solidFill>
                <a:latin typeface="Calibri"/>
                <a:cs typeface="Calibri"/>
              </a:rPr>
              <a:t>e</a:t>
            </a:r>
            <a:r>
              <a:rPr sz="3600" b="1" spc="-15" dirty="0">
                <a:solidFill>
                  <a:srgbClr val="1F497D"/>
                </a:solidFill>
                <a:latin typeface="Calibri"/>
                <a:cs typeface="Calibri"/>
              </a:rPr>
              <a:t>lop</a:t>
            </a:r>
            <a:r>
              <a:rPr sz="3600" b="1" spc="-5" dirty="0">
                <a:solidFill>
                  <a:srgbClr val="1F497D"/>
                </a:solidFill>
                <a:latin typeface="Calibri"/>
                <a:cs typeface="Calibri"/>
              </a:rPr>
              <a:t>me</a:t>
            </a:r>
            <a:r>
              <a:rPr sz="3600" b="1" spc="-50" dirty="0">
                <a:solidFill>
                  <a:srgbClr val="1F497D"/>
                </a:solidFill>
                <a:latin typeface="Calibri"/>
                <a:cs typeface="Calibri"/>
              </a:rPr>
              <a:t>n</a:t>
            </a:r>
            <a:r>
              <a:rPr sz="3600" b="1" spc="-15" dirty="0">
                <a:solidFill>
                  <a:srgbClr val="1F497D"/>
                </a:solidFill>
                <a:latin typeface="Calibri"/>
                <a:cs typeface="Calibri"/>
              </a:rPr>
              <a:t>t:</a:t>
            </a:r>
            <a:r>
              <a:rPr sz="3600" b="1" spc="-10" dirty="0">
                <a:solidFill>
                  <a:srgbClr val="1F497D"/>
                </a:solidFill>
                <a:latin typeface="Calibri"/>
                <a:cs typeface="Calibri"/>
              </a:rPr>
              <a:t> </a:t>
            </a:r>
            <a:r>
              <a:rPr sz="3600" b="1" spc="-30" dirty="0">
                <a:solidFill>
                  <a:srgbClr val="1F497D"/>
                </a:solidFill>
                <a:latin typeface="Calibri"/>
                <a:cs typeface="Calibri"/>
              </a:rPr>
              <a:t>B</a:t>
            </a:r>
            <a:r>
              <a:rPr sz="3600" b="1" spc="-5" dirty="0">
                <a:solidFill>
                  <a:srgbClr val="1F497D"/>
                </a:solidFill>
                <a:latin typeface="Calibri"/>
                <a:cs typeface="Calibri"/>
              </a:rPr>
              <a:t>e</a:t>
            </a:r>
            <a:r>
              <a:rPr sz="3600" b="1" spc="-55" dirty="0">
                <a:solidFill>
                  <a:srgbClr val="1F497D"/>
                </a:solidFill>
                <a:latin typeface="Calibri"/>
                <a:cs typeface="Calibri"/>
              </a:rPr>
              <a:t>s</a:t>
            </a:r>
            <a:r>
              <a:rPr sz="3600" b="1" spc="-15" dirty="0">
                <a:solidFill>
                  <a:srgbClr val="1F497D"/>
                </a:solidFill>
                <a:latin typeface="Calibri"/>
                <a:cs typeface="Calibri"/>
              </a:rPr>
              <a:t>t</a:t>
            </a:r>
            <a:r>
              <a:rPr sz="3600" b="1" dirty="0">
                <a:solidFill>
                  <a:srgbClr val="1F497D"/>
                </a:solidFill>
                <a:latin typeface="Calibri"/>
                <a:cs typeface="Calibri"/>
              </a:rPr>
              <a:t> </a:t>
            </a:r>
            <a:r>
              <a:rPr sz="3600" b="1" spc="-5" dirty="0">
                <a:solidFill>
                  <a:srgbClr val="1F497D"/>
                </a:solidFill>
                <a:latin typeface="Calibri"/>
                <a:cs typeface="Calibri"/>
              </a:rPr>
              <a:t>P</a:t>
            </a:r>
            <a:r>
              <a:rPr sz="3600" b="1" spc="-85" dirty="0">
                <a:solidFill>
                  <a:srgbClr val="1F497D"/>
                </a:solidFill>
                <a:latin typeface="Calibri"/>
                <a:cs typeface="Calibri"/>
              </a:rPr>
              <a:t>r</a:t>
            </a:r>
            <a:r>
              <a:rPr sz="3600" b="1" spc="-25" dirty="0">
                <a:solidFill>
                  <a:srgbClr val="1F497D"/>
                </a:solidFill>
                <a:latin typeface="Calibri"/>
                <a:cs typeface="Calibri"/>
              </a:rPr>
              <a:t>a</a:t>
            </a:r>
            <a:r>
              <a:rPr sz="3600" b="1" spc="5" dirty="0">
                <a:solidFill>
                  <a:srgbClr val="1F497D"/>
                </a:solidFill>
                <a:latin typeface="Calibri"/>
                <a:cs typeface="Calibri"/>
              </a:rPr>
              <a:t>c</a:t>
            </a:r>
            <a:r>
              <a:rPr sz="3600" b="1" spc="-15" dirty="0">
                <a:solidFill>
                  <a:srgbClr val="1F497D"/>
                </a:solidFill>
                <a:latin typeface="Calibri"/>
                <a:cs typeface="Calibri"/>
              </a:rPr>
              <a:t>ti</a:t>
            </a:r>
            <a:r>
              <a:rPr sz="3600" b="1" spc="5" dirty="0">
                <a:solidFill>
                  <a:srgbClr val="1F497D"/>
                </a:solidFill>
                <a:latin typeface="Calibri"/>
                <a:cs typeface="Calibri"/>
              </a:rPr>
              <a:t>c</a:t>
            </a:r>
            <a:r>
              <a:rPr sz="3600" b="1" spc="-5" dirty="0">
                <a:solidFill>
                  <a:srgbClr val="1F497D"/>
                </a:solidFill>
                <a:latin typeface="Calibri"/>
                <a:cs typeface="Calibri"/>
              </a:rPr>
              <a:t>e</a:t>
            </a:r>
            <a:r>
              <a:rPr sz="3600" b="1" spc="-15" dirty="0">
                <a:solidFill>
                  <a:srgbClr val="1F497D"/>
                </a:solidFill>
                <a:latin typeface="Calibri"/>
                <a:cs typeface="Calibri"/>
              </a:rPr>
              <a:t>s</a:t>
            </a:r>
            <a:endParaRPr sz="3600">
              <a:solidFill>
                <a:prstClr val="black"/>
              </a:solidFill>
              <a:latin typeface="Calibri"/>
              <a:cs typeface="Calibri"/>
            </a:endParaRPr>
          </a:p>
        </p:txBody>
      </p:sp>
      <p:sp>
        <p:nvSpPr>
          <p:cNvPr id="3" name="object 3"/>
          <p:cNvSpPr txBox="1"/>
          <p:nvPr/>
        </p:nvSpPr>
        <p:spPr>
          <a:xfrm>
            <a:off x="1749913" y="1021053"/>
            <a:ext cx="7384415" cy="846386"/>
          </a:xfrm>
          <a:prstGeom prst="rect">
            <a:avLst/>
          </a:prstGeom>
        </p:spPr>
        <p:txBody>
          <a:bodyPr vert="horz" wrap="square" lIns="0" tIns="0" rIns="0" bIns="0" rtlCol="0">
            <a:spAutoFit/>
          </a:bodyPr>
          <a:lstStyle/>
          <a:p>
            <a:pPr marL="12700" marR="5080">
              <a:lnSpc>
                <a:spcPts val="3329"/>
              </a:lnSpc>
              <a:buClr>
                <a:srgbClr val="0099CC"/>
              </a:buClr>
              <a:buFont typeface="Arial"/>
              <a:buChar char="•"/>
              <a:tabLst>
                <a:tab pos="234950" algn="l"/>
              </a:tabLst>
            </a:pPr>
            <a:r>
              <a:rPr sz="2800" spc="-30" dirty="0">
                <a:solidFill>
                  <a:srgbClr val="0099CC"/>
                </a:solidFill>
                <a:latin typeface="Arial"/>
                <a:cs typeface="Arial"/>
              </a:rPr>
              <a:t>SO</a:t>
            </a:r>
            <a:r>
              <a:rPr sz="2800" spc="-5" dirty="0">
                <a:solidFill>
                  <a:srgbClr val="0099CC"/>
                </a:solidFill>
                <a:latin typeface="Arial"/>
                <a:cs typeface="Arial"/>
              </a:rPr>
              <a:t>A</a:t>
            </a:r>
            <a:r>
              <a:rPr sz="2800" dirty="0">
                <a:solidFill>
                  <a:srgbClr val="0099CC"/>
                </a:solidFill>
                <a:latin typeface="Arial"/>
                <a:cs typeface="Arial"/>
              </a:rPr>
              <a:t>R</a:t>
            </a:r>
            <a:r>
              <a:rPr sz="2800" spc="-25" dirty="0">
                <a:solidFill>
                  <a:srgbClr val="0099CC"/>
                </a:solidFill>
                <a:latin typeface="Arial"/>
                <a:cs typeface="Arial"/>
              </a:rPr>
              <a:t>S</a:t>
            </a:r>
            <a:r>
              <a:rPr sz="2800" spc="-10" dirty="0">
                <a:solidFill>
                  <a:srgbClr val="0099CC"/>
                </a:solidFill>
                <a:latin typeface="Arial"/>
                <a:cs typeface="Arial"/>
              </a:rPr>
              <a:t>, </a:t>
            </a:r>
            <a:r>
              <a:rPr sz="2800" spc="-20" dirty="0">
                <a:solidFill>
                  <a:srgbClr val="0099CC"/>
                </a:solidFill>
                <a:latin typeface="Arial"/>
                <a:cs typeface="Arial"/>
              </a:rPr>
              <a:t>SI</a:t>
            </a:r>
            <a:r>
              <a:rPr sz="2800" spc="-5" dirty="0">
                <a:solidFill>
                  <a:srgbClr val="0099CC"/>
                </a:solidFill>
                <a:latin typeface="Arial"/>
                <a:cs typeface="Arial"/>
              </a:rPr>
              <a:t>P</a:t>
            </a:r>
            <a:r>
              <a:rPr sz="2800" spc="5" dirty="0">
                <a:solidFill>
                  <a:srgbClr val="0099CC"/>
                </a:solidFill>
                <a:latin typeface="Arial"/>
                <a:cs typeface="Arial"/>
              </a:rPr>
              <a:t>ar</a:t>
            </a:r>
            <a:r>
              <a:rPr sz="2800" dirty="0">
                <a:solidFill>
                  <a:srgbClr val="0099CC"/>
                </a:solidFill>
                <a:latin typeface="Arial"/>
                <a:cs typeface="Arial"/>
              </a:rPr>
              <a:t>C</a:t>
            </a:r>
            <a:r>
              <a:rPr sz="2800" spc="-30" dirty="0">
                <a:solidFill>
                  <a:srgbClr val="0099CC"/>
                </a:solidFill>
                <a:latin typeface="Arial"/>
                <a:cs typeface="Arial"/>
              </a:rPr>
              <a:t>S</a:t>
            </a:r>
            <a:r>
              <a:rPr sz="2800" spc="-10" dirty="0">
                <a:solidFill>
                  <a:srgbClr val="0099CC"/>
                </a:solidFill>
                <a:latin typeface="Arial"/>
                <a:cs typeface="Arial"/>
              </a:rPr>
              <a:t>, </a:t>
            </a:r>
            <a:r>
              <a:rPr sz="2800" dirty="0">
                <a:solidFill>
                  <a:srgbClr val="0099CC"/>
                </a:solidFill>
                <a:latin typeface="Arial"/>
                <a:cs typeface="Arial"/>
              </a:rPr>
              <a:t>R</a:t>
            </a:r>
            <a:r>
              <a:rPr sz="2800" spc="-25" dirty="0">
                <a:solidFill>
                  <a:srgbClr val="0099CC"/>
                </a:solidFill>
                <a:latin typeface="Arial"/>
                <a:cs typeface="Arial"/>
              </a:rPr>
              <a:t>E</a:t>
            </a:r>
            <a:r>
              <a:rPr sz="2800" dirty="0">
                <a:solidFill>
                  <a:srgbClr val="0099CC"/>
                </a:solidFill>
                <a:latin typeface="Arial"/>
                <a:cs typeface="Arial"/>
              </a:rPr>
              <a:t>U</a:t>
            </a:r>
            <a:r>
              <a:rPr sz="2800" spc="-10" dirty="0">
                <a:solidFill>
                  <a:srgbClr val="0099CC"/>
                </a:solidFill>
                <a:latin typeface="Arial"/>
                <a:cs typeface="Arial"/>
              </a:rPr>
              <a:t>, </a:t>
            </a:r>
            <a:r>
              <a:rPr sz="2800" spc="5" dirty="0">
                <a:solidFill>
                  <a:srgbClr val="0099CC"/>
                </a:solidFill>
                <a:latin typeface="Arial"/>
                <a:cs typeface="Arial"/>
              </a:rPr>
              <a:t>an</a:t>
            </a:r>
            <a:r>
              <a:rPr sz="2800" dirty="0">
                <a:solidFill>
                  <a:srgbClr val="0099CC"/>
                </a:solidFill>
                <a:latin typeface="Arial"/>
                <a:cs typeface="Arial"/>
              </a:rPr>
              <a:t>d </a:t>
            </a:r>
            <a:r>
              <a:rPr sz="2800" spc="5" dirty="0">
                <a:solidFill>
                  <a:srgbClr val="0099CC"/>
                </a:solidFill>
                <a:latin typeface="Arial"/>
                <a:cs typeface="Arial"/>
              </a:rPr>
              <a:t>o</a:t>
            </a:r>
            <a:r>
              <a:rPr sz="2800" spc="-15" dirty="0">
                <a:solidFill>
                  <a:srgbClr val="0099CC"/>
                </a:solidFill>
                <a:latin typeface="Arial"/>
                <a:cs typeface="Arial"/>
              </a:rPr>
              <a:t>t</a:t>
            </a:r>
            <a:r>
              <a:rPr sz="2800" spc="5" dirty="0">
                <a:solidFill>
                  <a:srgbClr val="0099CC"/>
                </a:solidFill>
                <a:latin typeface="Arial"/>
                <a:cs typeface="Arial"/>
              </a:rPr>
              <a:t>he</a:t>
            </a:r>
            <a:r>
              <a:rPr sz="2800" dirty="0">
                <a:solidFill>
                  <a:srgbClr val="0099CC"/>
                </a:solidFill>
                <a:latin typeface="Arial"/>
                <a:cs typeface="Arial"/>
              </a:rPr>
              <a:t>r </a:t>
            </a:r>
            <a:r>
              <a:rPr sz="2800" spc="-15" dirty="0">
                <a:solidFill>
                  <a:srgbClr val="0099CC"/>
                </a:solidFill>
                <a:latin typeface="Arial"/>
                <a:cs typeface="Arial"/>
              </a:rPr>
              <a:t>I</a:t>
            </a:r>
            <a:r>
              <a:rPr sz="2800" spc="5" dirty="0">
                <a:solidFill>
                  <a:srgbClr val="0099CC"/>
                </a:solidFill>
                <a:latin typeface="Arial"/>
                <a:cs typeface="Arial"/>
              </a:rPr>
              <a:t>n</a:t>
            </a:r>
            <a:r>
              <a:rPr sz="2800" spc="-15" dirty="0">
                <a:solidFill>
                  <a:srgbClr val="0099CC"/>
                </a:solidFill>
                <a:latin typeface="Arial"/>
                <a:cs typeface="Arial"/>
              </a:rPr>
              <a:t>t</a:t>
            </a:r>
            <a:r>
              <a:rPr sz="2800" spc="5" dirty="0">
                <a:solidFill>
                  <a:srgbClr val="0099CC"/>
                </a:solidFill>
                <a:latin typeface="Arial"/>
                <a:cs typeface="Arial"/>
              </a:rPr>
              <a:t>ern</a:t>
            </a:r>
            <a:r>
              <a:rPr sz="2800" dirty="0">
                <a:solidFill>
                  <a:srgbClr val="0099CC"/>
                </a:solidFill>
                <a:latin typeface="Arial"/>
                <a:cs typeface="Arial"/>
              </a:rPr>
              <a:t>s</a:t>
            </a:r>
            <a:r>
              <a:rPr sz="2800" spc="5" dirty="0">
                <a:solidFill>
                  <a:srgbClr val="0099CC"/>
                </a:solidFill>
                <a:latin typeface="Arial"/>
                <a:cs typeface="Arial"/>
              </a:rPr>
              <a:t>h</a:t>
            </a:r>
            <a:r>
              <a:rPr sz="2800" dirty="0">
                <a:solidFill>
                  <a:srgbClr val="0099CC"/>
                </a:solidFill>
                <a:latin typeface="Arial"/>
                <a:cs typeface="Arial"/>
              </a:rPr>
              <a:t>ip </a:t>
            </a:r>
            <a:r>
              <a:rPr sz="2800" spc="-5" dirty="0">
                <a:solidFill>
                  <a:srgbClr val="0099CC"/>
                </a:solidFill>
                <a:latin typeface="Arial"/>
                <a:cs typeface="Arial"/>
              </a:rPr>
              <a:t>P</a:t>
            </a:r>
            <a:r>
              <a:rPr sz="2800" spc="5" dirty="0">
                <a:solidFill>
                  <a:srgbClr val="0099CC"/>
                </a:solidFill>
                <a:latin typeface="Arial"/>
                <a:cs typeface="Arial"/>
              </a:rPr>
              <a:t>rogram</a:t>
            </a:r>
            <a:r>
              <a:rPr sz="2800" dirty="0">
                <a:solidFill>
                  <a:srgbClr val="0099CC"/>
                </a:solidFill>
                <a:latin typeface="Arial"/>
                <a:cs typeface="Arial"/>
              </a:rPr>
              <a:t>s</a:t>
            </a:r>
            <a:endParaRPr sz="2800">
              <a:solidFill>
                <a:prstClr val="black"/>
              </a:solidFill>
              <a:latin typeface="Arial"/>
              <a:cs typeface="Arial"/>
            </a:endParaRPr>
          </a:p>
        </p:txBody>
      </p:sp>
      <p:sp>
        <p:nvSpPr>
          <p:cNvPr id="4" name="object 4"/>
          <p:cNvSpPr/>
          <p:nvPr/>
        </p:nvSpPr>
        <p:spPr>
          <a:xfrm>
            <a:off x="6752615" y="4705662"/>
            <a:ext cx="2133600" cy="21335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1524001" y="2570604"/>
            <a:ext cx="2359025" cy="2359025"/>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4490572" y="4708837"/>
            <a:ext cx="2130425" cy="2130425"/>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2152330" y="4708837"/>
            <a:ext cx="2206625" cy="2149162"/>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3482963" y="1529483"/>
            <a:ext cx="1649468" cy="164946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9" name="object 9"/>
          <p:cNvSpPr/>
          <p:nvPr/>
        </p:nvSpPr>
        <p:spPr>
          <a:xfrm>
            <a:off x="4490571" y="3139344"/>
            <a:ext cx="5791200" cy="1755647"/>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0" name="object 10"/>
          <p:cNvSpPr/>
          <p:nvPr/>
        </p:nvSpPr>
        <p:spPr>
          <a:xfrm>
            <a:off x="7882915" y="1658560"/>
            <a:ext cx="2006600" cy="1504950"/>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6806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2322" y="155449"/>
            <a:ext cx="10955359" cy="984885"/>
          </a:xfrm>
          <a:prstGeom prst="rect">
            <a:avLst/>
          </a:prstGeom>
        </p:spPr>
        <p:txBody>
          <a:bodyPr vert="horz" wrap="square" lIns="0" tIns="0" rIns="0" bIns="0" rtlCol="0">
            <a:spAutoFit/>
          </a:bodyPr>
          <a:lstStyle/>
          <a:p>
            <a:pPr marL="12065" marR="5080" algn="ctr"/>
            <a:r>
              <a:rPr spc="-20" dirty="0"/>
              <a:t>Ho</a:t>
            </a:r>
            <a:r>
              <a:rPr dirty="0"/>
              <a:t>w</a:t>
            </a:r>
            <a:r>
              <a:rPr spc="5" dirty="0"/>
              <a:t> </a:t>
            </a:r>
            <a:r>
              <a:rPr spc="-20" dirty="0"/>
              <a:t>c</a:t>
            </a:r>
            <a:r>
              <a:rPr spc="-25" dirty="0"/>
              <a:t>a</a:t>
            </a:r>
            <a:r>
              <a:rPr spc="-20" dirty="0"/>
              <a:t>n</a:t>
            </a:r>
            <a:r>
              <a:rPr spc="-5" dirty="0"/>
              <a:t> </a:t>
            </a:r>
            <a:r>
              <a:rPr spc="-20" dirty="0"/>
              <a:t>w</a:t>
            </a:r>
            <a:r>
              <a:rPr dirty="0"/>
              <a:t>e </a:t>
            </a:r>
            <a:r>
              <a:rPr spc="-25" dirty="0"/>
              <a:t>b</a:t>
            </a:r>
            <a:r>
              <a:rPr spc="-20" dirty="0"/>
              <a:t>e</a:t>
            </a:r>
            <a:r>
              <a:rPr spc="-50" dirty="0"/>
              <a:t>t</a:t>
            </a:r>
            <a:r>
              <a:rPr spc="-55" dirty="0"/>
              <a:t>t</a:t>
            </a:r>
            <a:r>
              <a:rPr dirty="0"/>
              <a:t>er </a:t>
            </a:r>
            <a:r>
              <a:rPr spc="-55" dirty="0"/>
              <a:t>f</a:t>
            </a:r>
            <a:r>
              <a:rPr spc="-25" dirty="0"/>
              <a:t>a</a:t>
            </a:r>
            <a:r>
              <a:rPr spc="-5" dirty="0"/>
              <a:t>c</a:t>
            </a:r>
            <a:r>
              <a:rPr dirty="0"/>
              <a:t>i</a:t>
            </a:r>
            <a:r>
              <a:rPr spc="-10" dirty="0"/>
              <a:t>li</a:t>
            </a:r>
            <a:r>
              <a:rPr spc="-45" dirty="0"/>
              <a:t>t</a:t>
            </a:r>
            <a:r>
              <a:rPr spc="-55" dirty="0"/>
              <a:t>at</a:t>
            </a:r>
            <a:r>
              <a:rPr dirty="0"/>
              <a:t>e </a:t>
            </a:r>
            <a:r>
              <a:rPr spc="-50" dirty="0"/>
              <a:t>a</a:t>
            </a:r>
            <a:r>
              <a:rPr spc="-30" dirty="0"/>
              <a:t>w</a:t>
            </a:r>
            <a:r>
              <a:rPr spc="-25" dirty="0"/>
              <a:t>a</a:t>
            </a:r>
            <a:r>
              <a:rPr spc="-40" dirty="0"/>
              <a:t>r</a:t>
            </a:r>
            <a:r>
              <a:rPr dirty="0"/>
              <a:t>e</a:t>
            </a:r>
            <a:r>
              <a:rPr spc="-25" dirty="0"/>
              <a:t>n</a:t>
            </a:r>
            <a:r>
              <a:rPr dirty="0"/>
              <a:t>e</a:t>
            </a:r>
            <a:r>
              <a:rPr spc="-20" dirty="0"/>
              <a:t>s</a:t>
            </a:r>
            <a:r>
              <a:rPr spc="-15" dirty="0"/>
              <a:t>s</a:t>
            </a:r>
            <a:r>
              <a:rPr dirty="0"/>
              <a:t> </a:t>
            </a:r>
            <a:r>
              <a:rPr spc="-25" dirty="0"/>
              <a:t>an</a:t>
            </a:r>
            <a:r>
              <a:rPr spc="-20" dirty="0"/>
              <a:t>d</a:t>
            </a:r>
            <a:r>
              <a:rPr spc="-10" dirty="0"/>
              <a:t> </a:t>
            </a:r>
            <a:r>
              <a:rPr spc="-25" dirty="0"/>
              <a:t>sha</a:t>
            </a:r>
            <a:r>
              <a:rPr spc="-5" dirty="0"/>
              <a:t>r</a:t>
            </a:r>
            <a:r>
              <a:rPr spc="-10" dirty="0"/>
              <a:t>i</a:t>
            </a:r>
            <a:r>
              <a:rPr spc="-25" dirty="0"/>
              <a:t>n</a:t>
            </a:r>
            <a:r>
              <a:rPr dirty="0"/>
              <a:t>g</a:t>
            </a:r>
            <a:r>
              <a:rPr spc="-5" dirty="0"/>
              <a:t> </a:t>
            </a:r>
            <a:r>
              <a:rPr spc="-15" dirty="0"/>
              <a:t>o</a:t>
            </a:r>
            <a:r>
              <a:rPr dirty="0"/>
              <a:t>f </a:t>
            </a:r>
            <a:r>
              <a:rPr spc="-20" dirty="0"/>
              <a:t>s</a:t>
            </a:r>
            <a:r>
              <a:rPr spc="-15" dirty="0"/>
              <a:t>o</a:t>
            </a:r>
            <a:r>
              <a:rPr spc="-10" dirty="0"/>
              <a:t>l</a:t>
            </a:r>
            <a:r>
              <a:rPr spc="-25" dirty="0"/>
              <a:t>u</a:t>
            </a:r>
            <a:r>
              <a:rPr spc="-10" dirty="0"/>
              <a:t>ti</a:t>
            </a:r>
            <a:r>
              <a:rPr spc="-15" dirty="0"/>
              <a:t>o</a:t>
            </a:r>
            <a:r>
              <a:rPr spc="-25" dirty="0"/>
              <a:t>n</a:t>
            </a:r>
            <a:r>
              <a:rPr spc="-15" dirty="0"/>
              <a:t>s</a:t>
            </a:r>
            <a:r>
              <a:rPr spc="-5" dirty="0"/>
              <a:t> </a:t>
            </a:r>
            <a:r>
              <a:rPr spc="-25" dirty="0"/>
              <a:t>an</a:t>
            </a:r>
            <a:r>
              <a:rPr spc="-20" dirty="0"/>
              <a:t>d</a:t>
            </a:r>
            <a:r>
              <a:rPr spc="-5" dirty="0"/>
              <a:t> </a:t>
            </a:r>
            <a:r>
              <a:rPr spc="-25" dirty="0"/>
              <a:t>b</a:t>
            </a:r>
            <a:r>
              <a:rPr dirty="0"/>
              <a:t>e</a:t>
            </a:r>
            <a:r>
              <a:rPr spc="-55" dirty="0"/>
              <a:t>s</a:t>
            </a:r>
            <a:r>
              <a:rPr spc="-15" dirty="0"/>
              <a:t>t</a:t>
            </a:r>
            <a:r>
              <a:rPr spc="-5" dirty="0"/>
              <a:t> </a:t>
            </a:r>
            <a:r>
              <a:rPr spc="-25" dirty="0"/>
              <a:t>p</a:t>
            </a:r>
            <a:r>
              <a:rPr spc="-70" dirty="0"/>
              <a:t>r</a:t>
            </a:r>
            <a:r>
              <a:rPr spc="-25" dirty="0"/>
              <a:t>a</a:t>
            </a:r>
            <a:r>
              <a:rPr spc="-5" dirty="0"/>
              <a:t>c</a:t>
            </a:r>
            <a:r>
              <a:rPr dirty="0"/>
              <a:t>t</a:t>
            </a:r>
            <a:r>
              <a:rPr spc="-10" dirty="0"/>
              <a:t>i</a:t>
            </a:r>
            <a:r>
              <a:rPr spc="-5" dirty="0"/>
              <a:t>c</a:t>
            </a:r>
            <a:r>
              <a:rPr dirty="0"/>
              <a:t>e</a:t>
            </a:r>
            <a:r>
              <a:rPr spc="-15" dirty="0"/>
              <a:t>s</a:t>
            </a:r>
            <a:r>
              <a:rPr dirty="0"/>
              <a:t> </a:t>
            </a:r>
            <a:r>
              <a:rPr spc="-25" dirty="0"/>
              <a:t>a</a:t>
            </a:r>
            <a:r>
              <a:rPr spc="-5" dirty="0"/>
              <a:t>c</a:t>
            </a:r>
            <a:r>
              <a:rPr spc="-40" dirty="0"/>
              <a:t>r</a:t>
            </a:r>
            <a:r>
              <a:rPr spc="-20" dirty="0"/>
              <a:t>os</a:t>
            </a:r>
            <a:r>
              <a:rPr spc="-15" dirty="0"/>
              <a:t>s</a:t>
            </a:r>
            <a:r>
              <a:rPr spc="-10" dirty="0"/>
              <a:t> </a:t>
            </a:r>
            <a:r>
              <a:rPr spc="-25" dirty="0"/>
              <a:t>d</a:t>
            </a:r>
            <a:r>
              <a:rPr spc="-10" dirty="0"/>
              <a:t>i</a:t>
            </a:r>
            <a:r>
              <a:rPr spc="-5" dirty="0"/>
              <a:t>f</a:t>
            </a:r>
            <a:r>
              <a:rPr spc="-55" dirty="0"/>
              <a:t>f</a:t>
            </a:r>
            <a:r>
              <a:rPr dirty="0"/>
              <a:t>e</a:t>
            </a:r>
            <a:r>
              <a:rPr spc="-40" dirty="0"/>
              <a:t>r</a:t>
            </a:r>
            <a:r>
              <a:rPr dirty="0"/>
              <a:t>e</a:t>
            </a:r>
            <a:r>
              <a:rPr spc="-55" dirty="0"/>
              <a:t>n</a:t>
            </a:r>
            <a:r>
              <a:rPr spc="-15" dirty="0"/>
              <a:t>t</a:t>
            </a:r>
            <a:r>
              <a:rPr spc="5" dirty="0"/>
              <a:t> </a:t>
            </a:r>
            <a:r>
              <a:rPr spc="-25" dirty="0"/>
              <a:t>an</a:t>
            </a:r>
            <a:r>
              <a:rPr spc="-20" dirty="0"/>
              <a:t>d</a:t>
            </a:r>
            <a:r>
              <a:rPr spc="-10" dirty="0"/>
              <a:t> </a:t>
            </a:r>
            <a:r>
              <a:rPr spc="-25" dirty="0"/>
              <a:t>d</a:t>
            </a:r>
            <a:r>
              <a:rPr spc="-10" dirty="0"/>
              <a:t>i</a:t>
            </a:r>
            <a:r>
              <a:rPr spc="-25" dirty="0"/>
              <a:t>spa</a:t>
            </a:r>
            <a:r>
              <a:rPr spc="-85" dirty="0"/>
              <a:t>r</a:t>
            </a:r>
            <a:r>
              <a:rPr spc="-55" dirty="0"/>
              <a:t>at</a:t>
            </a:r>
            <a:r>
              <a:rPr dirty="0"/>
              <a:t>e </a:t>
            </a:r>
            <a:r>
              <a:rPr spc="-15" dirty="0"/>
              <a:t>co</a:t>
            </a:r>
            <a:r>
              <a:rPr spc="-5" dirty="0"/>
              <a:t>mm</a:t>
            </a:r>
            <a:r>
              <a:rPr spc="-25" dirty="0"/>
              <a:t>un</a:t>
            </a:r>
            <a:r>
              <a:rPr spc="-10" dirty="0"/>
              <a:t>iti</a:t>
            </a:r>
            <a:r>
              <a:rPr dirty="0"/>
              <a:t>e</a:t>
            </a:r>
            <a:r>
              <a:rPr spc="-20" dirty="0"/>
              <a:t>s</a:t>
            </a:r>
            <a:r>
              <a:rPr dirty="0"/>
              <a:t>?</a:t>
            </a:r>
          </a:p>
        </p:txBody>
      </p:sp>
      <p:sp>
        <p:nvSpPr>
          <p:cNvPr id="3" name="object 3"/>
          <p:cNvSpPr txBox="1"/>
          <p:nvPr/>
        </p:nvSpPr>
        <p:spPr>
          <a:xfrm>
            <a:off x="1983741" y="1799208"/>
            <a:ext cx="7769225" cy="4834144"/>
          </a:xfrm>
          <a:prstGeom prst="rect">
            <a:avLst/>
          </a:prstGeom>
        </p:spPr>
        <p:txBody>
          <a:bodyPr vert="horz" wrap="square" lIns="0" tIns="0" rIns="0" bIns="0" rtlCol="0">
            <a:spAutoFit/>
          </a:bodyPr>
          <a:lstStyle/>
          <a:p>
            <a:pPr marL="355600" marR="574675" indent="-342900">
              <a:lnSpc>
                <a:spcPts val="3470"/>
              </a:lnSpc>
              <a:buFont typeface="Arial"/>
              <a:buChar char="•"/>
              <a:tabLst>
                <a:tab pos="355600" algn="l"/>
              </a:tabLst>
            </a:pPr>
            <a:r>
              <a:rPr sz="3200" spc="-80" dirty="0">
                <a:solidFill>
                  <a:prstClr val="black"/>
                </a:solidFill>
                <a:latin typeface="Calibri"/>
                <a:cs typeface="Calibri"/>
              </a:rPr>
              <a:t>F</a:t>
            </a:r>
            <a:r>
              <a:rPr sz="3200" spc="5" dirty="0">
                <a:solidFill>
                  <a:prstClr val="black"/>
                </a:solidFill>
                <a:latin typeface="Calibri"/>
                <a:cs typeface="Calibri"/>
              </a:rPr>
              <a:t>a</a:t>
            </a:r>
            <a:r>
              <a:rPr sz="3200" spc="-20" dirty="0">
                <a:solidFill>
                  <a:prstClr val="black"/>
                </a:solidFill>
                <a:latin typeface="Calibri"/>
                <a:cs typeface="Calibri"/>
              </a:rPr>
              <a:t>c</a:t>
            </a:r>
            <a:r>
              <a:rPr sz="3200" dirty="0">
                <a:solidFill>
                  <a:prstClr val="black"/>
                </a:solidFill>
                <a:latin typeface="Calibri"/>
                <a:cs typeface="Calibri"/>
              </a:rPr>
              <a:t>ili</a:t>
            </a:r>
            <a:r>
              <a:rPr sz="3200" spc="-15" dirty="0">
                <a:solidFill>
                  <a:prstClr val="black"/>
                </a:solidFill>
                <a:latin typeface="Calibri"/>
                <a:cs typeface="Calibri"/>
              </a:rPr>
              <a:t>t</a:t>
            </a:r>
            <a:r>
              <a:rPr sz="3200" dirty="0">
                <a:solidFill>
                  <a:prstClr val="black"/>
                </a:solidFill>
                <a:latin typeface="Calibri"/>
                <a:cs typeface="Calibri"/>
              </a:rPr>
              <a:t>i</a:t>
            </a:r>
            <a:r>
              <a:rPr sz="3200" spc="-25" dirty="0">
                <a:solidFill>
                  <a:prstClr val="black"/>
                </a:solidFill>
                <a:latin typeface="Calibri"/>
                <a:cs typeface="Calibri"/>
              </a:rPr>
              <a:t>e</a:t>
            </a:r>
            <a:r>
              <a:rPr sz="3200" dirty="0">
                <a:solidFill>
                  <a:prstClr val="black"/>
                </a:solidFill>
                <a:latin typeface="Calibri"/>
                <a:cs typeface="Calibri"/>
              </a:rPr>
              <a:t>s</a:t>
            </a:r>
            <a:r>
              <a:rPr sz="3200" spc="-10" dirty="0">
                <a:solidFill>
                  <a:prstClr val="black"/>
                </a:solidFill>
                <a:latin typeface="Calibri"/>
                <a:cs typeface="Calibri"/>
              </a:rPr>
              <a:t> </a:t>
            </a:r>
            <a:r>
              <a:rPr sz="3200" spc="5" dirty="0">
                <a:solidFill>
                  <a:prstClr val="black"/>
                </a:solidFill>
                <a:latin typeface="Calibri"/>
                <a:cs typeface="Calibri"/>
              </a:rPr>
              <a:t>h</a:t>
            </a:r>
            <a:r>
              <a:rPr sz="3200" spc="-50" dirty="0">
                <a:solidFill>
                  <a:prstClr val="black"/>
                </a:solidFill>
                <a:latin typeface="Calibri"/>
                <a:cs typeface="Calibri"/>
              </a:rPr>
              <a:t>a</a:t>
            </a:r>
            <a:r>
              <a:rPr sz="3200" spc="-40" dirty="0">
                <a:solidFill>
                  <a:prstClr val="black"/>
                </a:solidFill>
                <a:latin typeface="Calibri"/>
                <a:cs typeface="Calibri"/>
              </a:rPr>
              <a:t>v</a:t>
            </a:r>
            <a:r>
              <a:rPr sz="3200" spc="-20" dirty="0">
                <a:solidFill>
                  <a:prstClr val="black"/>
                </a:solidFill>
                <a:latin typeface="Calibri"/>
                <a:cs typeface="Calibri"/>
              </a:rPr>
              <a:t>e</a:t>
            </a:r>
            <a:r>
              <a:rPr sz="3200" spc="-5" dirty="0">
                <a:solidFill>
                  <a:prstClr val="black"/>
                </a:solidFill>
                <a:latin typeface="Calibri"/>
                <a:cs typeface="Calibri"/>
              </a:rPr>
              <a:t> </a:t>
            </a:r>
            <a:r>
              <a:rPr sz="3200" dirty="0">
                <a:solidFill>
                  <a:prstClr val="black"/>
                </a:solidFill>
                <a:latin typeface="Calibri"/>
                <a:cs typeface="Calibri"/>
              </a:rPr>
              <a:t>a</a:t>
            </a:r>
            <a:r>
              <a:rPr sz="3200" spc="5" dirty="0">
                <a:solidFill>
                  <a:prstClr val="black"/>
                </a:solidFill>
                <a:latin typeface="Calibri"/>
                <a:cs typeface="Calibri"/>
              </a:rPr>
              <a:t> un</a:t>
            </a:r>
            <a:r>
              <a:rPr sz="3200" dirty="0">
                <a:solidFill>
                  <a:prstClr val="black"/>
                </a:solidFill>
                <a:latin typeface="Calibri"/>
                <a:cs typeface="Calibri"/>
              </a:rPr>
              <a:t>i</a:t>
            </a:r>
            <a:r>
              <a:rPr sz="3200" spc="5" dirty="0">
                <a:solidFill>
                  <a:prstClr val="black"/>
                </a:solidFill>
                <a:latin typeface="Calibri"/>
                <a:cs typeface="Calibri"/>
              </a:rPr>
              <a:t>qu</a:t>
            </a:r>
            <a:r>
              <a:rPr sz="3200" dirty="0">
                <a:solidFill>
                  <a:prstClr val="black"/>
                </a:solidFill>
                <a:latin typeface="Calibri"/>
                <a:cs typeface="Calibri"/>
              </a:rPr>
              <a:t>e</a:t>
            </a:r>
            <a:r>
              <a:rPr sz="3200" spc="-5" dirty="0">
                <a:solidFill>
                  <a:prstClr val="black"/>
                </a:solidFill>
                <a:latin typeface="Calibri"/>
                <a:cs typeface="Calibri"/>
              </a:rPr>
              <a:t> </a:t>
            </a:r>
            <a:r>
              <a:rPr sz="3200" spc="-75" dirty="0">
                <a:solidFill>
                  <a:prstClr val="black"/>
                </a:solidFill>
                <a:latin typeface="Calibri"/>
                <a:cs typeface="Calibri"/>
              </a:rPr>
              <a:t>r</a:t>
            </a:r>
            <a:r>
              <a:rPr sz="3200" spc="-5" dirty="0">
                <a:solidFill>
                  <a:prstClr val="black"/>
                </a:solidFill>
                <a:latin typeface="Calibri"/>
                <a:cs typeface="Calibri"/>
              </a:rPr>
              <a:t>o</a:t>
            </a:r>
            <a:r>
              <a:rPr sz="3200" dirty="0">
                <a:solidFill>
                  <a:prstClr val="black"/>
                </a:solidFill>
                <a:latin typeface="Calibri"/>
                <a:cs typeface="Calibri"/>
              </a:rPr>
              <a:t>l</a:t>
            </a:r>
            <a:r>
              <a:rPr sz="3200" spc="-20" dirty="0">
                <a:solidFill>
                  <a:prstClr val="black"/>
                </a:solidFill>
                <a:latin typeface="Calibri"/>
                <a:cs typeface="Calibri"/>
              </a:rPr>
              <a:t>e</a:t>
            </a:r>
            <a:r>
              <a:rPr sz="3200" spc="-5" dirty="0">
                <a:solidFill>
                  <a:prstClr val="black"/>
                </a:solidFill>
                <a:latin typeface="Calibri"/>
                <a:cs typeface="Calibri"/>
              </a:rPr>
              <a:t> </a:t>
            </a:r>
            <a:r>
              <a:rPr sz="3200" dirty="0">
                <a:solidFill>
                  <a:prstClr val="black"/>
                </a:solidFill>
                <a:latin typeface="Calibri"/>
                <a:cs typeface="Calibri"/>
              </a:rPr>
              <a:t>in</a:t>
            </a:r>
            <a:r>
              <a:rPr sz="3200" spc="5" dirty="0">
                <a:solidFill>
                  <a:prstClr val="black"/>
                </a:solidFill>
                <a:latin typeface="Calibri"/>
                <a:cs typeface="Calibri"/>
              </a:rPr>
              <a:t> </a:t>
            </a:r>
            <a:r>
              <a:rPr sz="3200" dirty="0">
                <a:solidFill>
                  <a:prstClr val="black"/>
                </a:solidFill>
                <a:latin typeface="Calibri"/>
                <a:cs typeface="Calibri"/>
              </a:rPr>
              <a:t>a</a:t>
            </a:r>
            <a:r>
              <a:rPr sz="3200" spc="5" dirty="0">
                <a:solidFill>
                  <a:prstClr val="black"/>
                </a:solidFill>
                <a:latin typeface="Calibri"/>
                <a:cs typeface="Calibri"/>
              </a:rPr>
              <a:t>dd</a:t>
            </a:r>
            <a:r>
              <a:rPr sz="3200" spc="-50" dirty="0">
                <a:solidFill>
                  <a:prstClr val="black"/>
                </a:solidFill>
                <a:latin typeface="Calibri"/>
                <a:cs typeface="Calibri"/>
              </a:rPr>
              <a:t>r</a:t>
            </a:r>
            <a:r>
              <a:rPr sz="3200" spc="-25" dirty="0">
                <a:solidFill>
                  <a:prstClr val="black"/>
                </a:solidFill>
                <a:latin typeface="Calibri"/>
                <a:cs typeface="Calibri"/>
              </a:rPr>
              <a:t>e</a:t>
            </a:r>
            <a:r>
              <a:rPr sz="3200" spc="-5" dirty="0">
                <a:solidFill>
                  <a:prstClr val="black"/>
                </a:solidFill>
                <a:latin typeface="Calibri"/>
                <a:cs typeface="Calibri"/>
              </a:rPr>
              <a:t>ss</a:t>
            </a:r>
            <a:r>
              <a:rPr sz="3200" dirty="0">
                <a:solidFill>
                  <a:prstClr val="black"/>
                </a:solidFill>
                <a:latin typeface="Calibri"/>
                <a:cs typeface="Calibri"/>
              </a:rPr>
              <a:t>i</a:t>
            </a:r>
            <a:r>
              <a:rPr sz="3200" spc="5" dirty="0">
                <a:solidFill>
                  <a:prstClr val="black"/>
                </a:solidFill>
                <a:latin typeface="Calibri"/>
                <a:cs typeface="Calibri"/>
              </a:rPr>
              <a:t>ng </a:t>
            </a:r>
            <a:r>
              <a:rPr sz="3200" dirty="0">
                <a:solidFill>
                  <a:prstClr val="black"/>
                </a:solidFill>
                <a:latin typeface="Calibri"/>
                <a:cs typeface="Calibri"/>
              </a:rPr>
              <a:t>a</a:t>
            </a:r>
            <a:r>
              <a:rPr sz="3200" spc="5" dirty="0">
                <a:solidFill>
                  <a:prstClr val="black"/>
                </a:solidFill>
                <a:latin typeface="Calibri"/>
                <a:cs typeface="Calibri"/>
              </a:rPr>
              <a:t>b</a:t>
            </a:r>
            <a:r>
              <a:rPr sz="3200" spc="-15" dirty="0">
                <a:solidFill>
                  <a:prstClr val="black"/>
                </a:solidFill>
                <a:latin typeface="Calibri"/>
                <a:cs typeface="Calibri"/>
              </a:rPr>
              <a:t>o</a:t>
            </a:r>
            <a:r>
              <a:rPr sz="3200" spc="-40" dirty="0">
                <a:solidFill>
                  <a:prstClr val="black"/>
                </a:solidFill>
                <a:latin typeface="Calibri"/>
                <a:cs typeface="Calibri"/>
              </a:rPr>
              <a:t>v</a:t>
            </a:r>
            <a:r>
              <a:rPr sz="3200" spc="-25" dirty="0">
                <a:solidFill>
                  <a:prstClr val="black"/>
                </a:solidFill>
                <a:latin typeface="Calibri"/>
                <a:cs typeface="Calibri"/>
              </a:rPr>
              <a:t>e</a:t>
            </a:r>
            <a:r>
              <a:rPr sz="3200" spc="-10" dirty="0">
                <a:solidFill>
                  <a:prstClr val="black"/>
                </a:solidFill>
                <a:latin typeface="Calibri"/>
                <a:cs typeface="Calibri"/>
              </a:rPr>
              <a:t>:</a:t>
            </a:r>
            <a:r>
              <a:rPr sz="3200" spc="5" dirty="0">
                <a:solidFill>
                  <a:prstClr val="black"/>
                </a:solidFill>
                <a:latin typeface="Calibri"/>
                <a:cs typeface="Calibri"/>
              </a:rPr>
              <a:t> D</a:t>
            </a:r>
            <a:r>
              <a:rPr sz="3200" spc="-25" dirty="0">
                <a:solidFill>
                  <a:prstClr val="black"/>
                </a:solidFill>
                <a:latin typeface="Calibri"/>
                <a:cs typeface="Calibri"/>
              </a:rPr>
              <a:t>a</a:t>
            </a:r>
            <a:r>
              <a:rPr sz="3200" spc="-55" dirty="0">
                <a:solidFill>
                  <a:prstClr val="black"/>
                </a:solidFill>
                <a:latin typeface="Calibri"/>
                <a:cs typeface="Calibri"/>
              </a:rPr>
              <a:t>t</a:t>
            </a:r>
            <a:r>
              <a:rPr sz="3200" dirty="0">
                <a:solidFill>
                  <a:prstClr val="black"/>
                </a:solidFill>
                <a:latin typeface="Calibri"/>
                <a:cs typeface="Calibri"/>
              </a:rPr>
              <a:t>a</a:t>
            </a:r>
            <a:r>
              <a:rPr sz="3200" spc="-10" dirty="0">
                <a:solidFill>
                  <a:prstClr val="black"/>
                </a:solidFill>
                <a:latin typeface="Calibri"/>
                <a:cs typeface="Calibri"/>
              </a:rPr>
              <a:t>,</a:t>
            </a:r>
            <a:r>
              <a:rPr sz="3200" dirty="0">
                <a:solidFill>
                  <a:prstClr val="black"/>
                </a:solidFill>
                <a:latin typeface="Calibri"/>
                <a:cs typeface="Calibri"/>
              </a:rPr>
              <a:t> </a:t>
            </a:r>
            <a:r>
              <a:rPr sz="3200" spc="-5" dirty="0">
                <a:solidFill>
                  <a:prstClr val="black"/>
                </a:solidFill>
                <a:latin typeface="Calibri"/>
                <a:cs typeface="Calibri"/>
              </a:rPr>
              <a:t>sof</a:t>
            </a:r>
            <a:r>
              <a:rPr sz="3200" spc="-15" dirty="0">
                <a:solidFill>
                  <a:prstClr val="black"/>
                </a:solidFill>
                <a:latin typeface="Calibri"/>
                <a:cs typeface="Calibri"/>
              </a:rPr>
              <a:t>t</a:t>
            </a:r>
            <a:r>
              <a:rPr sz="3200" spc="-60" dirty="0">
                <a:solidFill>
                  <a:prstClr val="black"/>
                </a:solidFill>
                <a:latin typeface="Calibri"/>
                <a:cs typeface="Calibri"/>
              </a:rPr>
              <a:t>w</a:t>
            </a:r>
            <a:r>
              <a:rPr sz="3200" dirty="0">
                <a:solidFill>
                  <a:prstClr val="black"/>
                </a:solidFill>
                <a:latin typeface="Calibri"/>
                <a:cs typeface="Calibri"/>
              </a:rPr>
              <a:t>a</a:t>
            </a:r>
            <a:r>
              <a:rPr sz="3200" spc="-60" dirty="0">
                <a:solidFill>
                  <a:prstClr val="black"/>
                </a:solidFill>
                <a:latin typeface="Calibri"/>
                <a:cs typeface="Calibri"/>
              </a:rPr>
              <a:t>r</a:t>
            </a:r>
            <a:r>
              <a:rPr sz="3200" spc="-25" dirty="0">
                <a:solidFill>
                  <a:prstClr val="black"/>
                </a:solidFill>
                <a:latin typeface="Calibri"/>
                <a:cs typeface="Calibri"/>
              </a:rPr>
              <a:t>e</a:t>
            </a:r>
            <a:r>
              <a:rPr sz="3200" spc="-10" dirty="0">
                <a:solidFill>
                  <a:prstClr val="black"/>
                </a:solidFill>
                <a:latin typeface="Calibri"/>
                <a:cs typeface="Calibri"/>
              </a:rPr>
              <a:t>,</a:t>
            </a:r>
            <a:r>
              <a:rPr sz="3200" dirty="0">
                <a:solidFill>
                  <a:prstClr val="black"/>
                </a:solidFill>
                <a:latin typeface="Calibri"/>
                <a:cs typeface="Calibri"/>
              </a:rPr>
              <a:t> a</a:t>
            </a:r>
            <a:r>
              <a:rPr sz="3200" spc="5" dirty="0">
                <a:solidFill>
                  <a:prstClr val="black"/>
                </a:solidFill>
                <a:latin typeface="Calibri"/>
                <a:cs typeface="Calibri"/>
              </a:rPr>
              <a:t>n</a:t>
            </a:r>
            <a:r>
              <a:rPr sz="3200" dirty="0">
                <a:solidFill>
                  <a:prstClr val="black"/>
                </a:solidFill>
                <a:latin typeface="Calibri"/>
                <a:cs typeface="Calibri"/>
              </a:rPr>
              <a:t>d</a:t>
            </a:r>
            <a:r>
              <a:rPr sz="3200" spc="5" dirty="0">
                <a:solidFill>
                  <a:prstClr val="black"/>
                </a:solidFill>
                <a:latin typeface="Calibri"/>
                <a:cs typeface="Calibri"/>
              </a:rPr>
              <a:t> </a:t>
            </a:r>
            <a:r>
              <a:rPr sz="3200" spc="-5" dirty="0">
                <a:solidFill>
                  <a:prstClr val="black"/>
                </a:solidFill>
                <a:latin typeface="Calibri"/>
                <a:cs typeface="Calibri"/>
              </a:rPr>
              <a:t>s</a:t>
            </a:r>
            <a:r>
              <a:rPr sz="3200" spc="-25" dirty="0">
                <a:solidFill>
                  <a:prstClr val="black"/>
                </a:solidFill>
                <a:latin typeface="Calibri"/>
                <a:cs typeface="Calibri"/>
              </a:rPr>
              <a:t>e</a:t>
            </a:r>
            <a:r>
              <a:rPr sz="3200" spc="10" dirty="0">
                <a:solidFill>
                  <a:prstClr val="black"/>
                </a:solidFill>
                <a:latin typeface="Calibri"/>
                <a:cs typeface="Calibri"/>
              </a:rPr>
              <a:t>r</a:t>
            </a:r>
            <a:r>
              <a:rPr sz="3200" spc="-15" dirty="0">
                <a:solidFill>
                  <a:prstClr val="black"/>
                </a:solidFill>
                <a:latin typeface="Calibri"/>
                <a:cs typeface="Calibri"/>
              </a:rPr>
              <a:t>v</a:t>
            </a:r>
            <a:r>
              <a:rPr sz="3200" dirty="0">
                <a:solidFill>
                  <a:prstClr val="black"/>
                </a:solidFill>
                <a:latin typeface="Calibri"/>
                <a:cs typeface="Calibri"/>
              </a:rPr>
              <a:t>i</a:t>
            </a:r>
            <a:r>
              <a:rPr sz="3200" spc="-20" dirty="0">
                <a:solidFill>
                  <a:prstClr val="black"/>
                </a:solidFill>
                <a:latin typeface="Calibri"/>
                <a:cs typeface="Calibri"/>
              </a:rPr>
              <a:t>c</a:t>
            </a:r>
            <a:r>
              <a:rPr sz="3200" spc="-25" dirty="0">
                <a:solidFill>
                  <a:prstClr val="black"/>
                </a:solidFill>
                <a:latin typeface="Calibri"/>
                <a:cs typeface="Calibri"/>
              </a:rPr>
              <a:t>e</a:t>
            </a:r>
            <a:r>
              <a:rPr sz="3200" dirty="0">
                <a:solidFill>
                  <a:prstClr val="black"/>
                </a:solidFill>
                <a:latin typeface="Calibri"/>
                <a:cs typeface="Calibri"/>
              </a:rPr>
              <a:t>s</a:t>
            </a:r>
            <a:endParaRPr sz="3200">
              <a:solidFill>
                <a:prstClr val="black"/>
              </a:solidFill>
              <a:latin typeface="Calibri"/>
              <a:cs typeface="Calibri"/>
            </a:endParaRPr>
          </a:p>
          <a:p>
            <a:pPr marL="755650" marR="5080" lvl="1" indent="-285750">
              <a:lnSpc>
                <a:spcPts val="3030"/>
              </a:lnSpc>
              <a:spcBef>
                <a:spcPts val="680"/>
              </a:spcBef>
              <a:buFont typeface="Arial"/>
              <a:buChar char="–"/>
              <a:tabLst>
                <a:tab pos="755650" algn="l"/>
              </a:tabLst>
            </a:pPr>
            <a:r>
              <a:rPr sz="2800" spc="5" dirty="0">
                <a:solidFill>
                  <a:prstClr val="black"/>
                </a:solidFill>
                <a:latin typeface="Calibri"/>
                <a:cs typeface="Calibri"/>
              </a:rPr>
              <a:t>H</a:t>
            </a:r>
            <a:r>
              <a:rPr sz="2800" spc="-5" dirty="0">
                <a:solidFill>
                  <a:prstClr val="black"/>
                </a:solidFill>
                <a:latin typeface="Calibri"/>
                <a:cs typeface="Calibri"/>
              </a:rPr>
              <a:t>a</a:t>
            </a:r>
            <a:r>
              <a:rPr sz="2800" dirty="0">
                <a:solidFill>
                  <a:prstClr val="black"/>
                </a:solidFill>
                <a:latin typeface="Calibri"/>
                <a:cs typeface="Calibri"/>
              </a:rPr>
              <a:t>nds</a:t>
            </a:r>
            <a:r>
              <a:rPr sz="2800" spc="10" dirty="0">
                <a:solidFill>
                  <a:prstClr val="black"/>
                </a:solidFill>
                <a:latin typeface="Calibri"/>
                <a:cs typeface="Calibri"/>
              </a:rPr>
              <a:t> </a:t>
            </a:r>
            <a:r>
              <a:rPr sz="2800" spc="-5" dirty="0">
                <a:solidFill>
                  <a:prstClr val="black"/>
                </a:solidFill>
                <a:latin typeface="Calibri"/>
                <a:cs typeface="Calibri"/>
              </a:rPr>
              <a:t>o</a:t>
            </a:r>
            <a:r>
              <a:rPr sz="2800" dirty="0">
                <a:solidFill>
                  <a:prstClr val="black"/>
                </a:solidFill>
                <a:latin typeface="Calibri"/>
                <a:cs typeface="Calibri"/>
              </a:rPr>
              <a:t>n</a:t>
            </a:r>
            <a:r>
              <a:rPr sz="2800" spc="10" dirty="0">
                <a:solidFill>
                  <a:prstClr val="black"/>
                </a:solidFill>
                <a:latin typeface="Calibri"/>
                <a:cs typeface="Calibri"/>
              </a:rPr>
              <a:t> </a:t>
            </a:r>
            <a:r>
              <a:rPr sz="2800" dirty="0">
                <a:solidFill>
                  <a:prstClr val="black"/>
                </a:solidFill>
                <a:latin typeface="Calibri"/>
                <a:cs typeface="Calibri"/>
              </a:rPr>
              <a:t>d</a:t>
            </a:r>
            <a:r>
              <a:rPr sz="2800" spc="-30" dirty="0">
                <a:solidFill>
                  <a:prstClr val="black"/>
                </a:solidFill>
                <a:latin typeface="Calibri"/>
                <a:cs typeface="Calibri"/>
              </a:rPr>
              <a:t>a</a:t>
            </a:r>
            <a:r>
              <a:rPr sz="2800" spc="-45" dirty="0">
                <a:solidFill>
                  <a:prstClr val="black"/>
                </a:solidFill>
                <a:latin typeface="Calibri"/>
                <a:cs typeface="Calibri"/>
              </a:rPr>
              <a:t>t</a:t>
            </a:r>
            <a:r>
              <a:rPr sz="2800" dirty="0">
                <a:solidFill>
                  <a:prstClr val="black"/>
                </a:solidFill>
                <a:latin typeface="Calibri"/>
                <a:cs typeface="Calibri"/>
              </a:rPr>
              <a:t>a </a:t>
            </a:r>
            <a:r>
              <a:rPr sz="2800" spc="-5" dirty="0">
                <a:solidFill>
                  <a:prstClr val="black"/>
                </a:solidFill>
                <a:latin typeface="Calibri"/>
                <a:cs typeface="Calibri"/>
              </a:rPr>
              <a:t>i</a:t>
            </a:r>
            <a:r>
              <a:rPr sz="2800" spc="-25" dirty="0">
                <a:solidFill>
                  <a:prstClr val="black"/>
                </a:solidFill>
                <a:latin typeface="Calibri"/>
                <a:cs typeface="Calibri"/>
              </a:rPr>
              <a:t>n</a:t>
            </a:r>
            <a:r>
              <a:rPr sz="2800" spc="-40" dirty="0">
                <a:solidFill>
                  <a:prstClr val="black"/>
                </a:solidFill>
                <a:latin typeface="Calibri"/>
                <a:cs typeface="Calibri"/>
              </a:rPr>
              <a:t>t</a:t>
            </a:r>
            <a:r>
              <a:rPr sz="2800" spc="-25" dirty="0">
                <a:solidFill>
                  <a:prstClr val="black"/>
                </a:solidFill>
                <a:latin typeface="Calibri"/>
                <a:cs typeface="Calibri"/>
              </a:rPr>
              <a:t>e</a:t>
            </a:r>
            <a:r>
              <a:rPr sz="2800" spc="-20" dirty="0">
                <a:solidFill>
                  <a:prstClr val="black"/>
                </a:solidFill>
                <a:latin typeface="Calibri"/>
                <a:cs typeface="Calibri"/>
              </a:rPr>
              <a:t>g</a:t>
            </a:r>
            <a:r>
              <a:rPr sz="2800" spc="-70" dirty="0">
                <a:solidFill>
                  <a:prstClr val="black"/>
                </a:solidFill>
                <a:latin typeface="Calibri"/>
                <a:cs typeface="Calibri"/>
              </a:rPr>
              <a:t>r</a:t>
            </a:r>
            <a:r>
              <a:rPr sz="2800" spc="-30" dirty="0">
                <a:solidFill>
                  <a:prstClr val="black"/>
                </a:solidFill>
                <a:latin typeface="Calibri"/>
                <a:cs typeface="Calibri"/>
              </a:rPr>
              <a:t>a</a:t>
            </a:r>
            <a:r>
              <a:rPr sz="2800" spc="-40" dirty="0">
                <a:solidFill>
                  <a:prstClr val="black"/>
                </a:solidFill>
                <a:latin typeface="Calibri"/>
                <a:cs typeface="Calibri"/>
              </a:rPr>
              <a:t>t</a:t>
            </a:r>
            <a:r>
              <a:rPr sz="2800" spc="-25" dirty="0">
                <a:solidFill>
                  <a:prstClr val="black"/>
                </a:solidFill>
                <a:latin typeface="Calibri"/>
                <a:cs typeface="Calibri"/>
              </a:rPr>
              <a:t>e</a:t>
            </a:r>
            <a:r>
              <a:rPr sz="2800" dirty="0">
                <a:solidFill>
                  <a:prstClr val="black"/>
                </a:solidFill>
                <a:latin typeface="Calibri"/>
                <a:cs typeface="Calibri"/>
              </a:rPr>
              <a:t>d</a:t>
            </a:r>
            <a:r>
              <a:rPr sz="2800" spc="10" dirty="0">
                <a:solidFill>
                  <a:prstClr val="black"/>
                </a:solidFill>
                <a:latin typeface="Calibri"/>
                <a:cs typeface="Calibri"/>
              </a:rPr>
              <a:t> </a:t>
            </a:r>
            <a:r>
              <a:rPr sz="2800" spc="-5" dirty="0">
                <a:solidFill>
                  <a:prstClr val="black"/>
                </a:solidFill>
                <a:latin typeface="Calibri"/>
                <a:cs typeface="Calibri"/>
              </a:rPr>
              <a:t>o</a:t>
            </a:r>
            <a:r>
              <a:rPr sz="2800" spc="-10" dirty="0">
                <a:solidFill>
                  <a:prstClr val="black"/>
                </a:solidFill>
                <a:latin typeface="Calibri"/>
                <a:cs typeface="Calibri"/>
              </a:rPr>
              <a:t>r</a:t>
            </a:r>
            <a:r>
              <a:rPr sz="2800" dirty="0">
                <a:solidFill>
                  <a:prstClr val="black"/>
                </a:solidFill>
                <a:latin typeface="Calibri"/>
                <a:cs typeface="Calibri"/>
              </a:rPr>
              <a:t> d</a:t>
            </a:r>
            <a:r>
              <a:rPr sz="2800" spc="-30" dirty="0">
                <a:solidFill>
                  <a:prstClr val="black"/>
                </a:solidFill>
                <a:latin typeface="Calibri"/>
                <a:cs typeface="Calibri"/>
              </a:rPr>
              <a:t>a</a:t>
            </a:r>
            <a:r>
              <a:rPr sz="2800" spc="-45" dirty="0">
                <a:solidFill>
                  <a:prstClr val="black"/>
                </a:solidFill>
                <a:latin typeface="Calibri"/>
                <a:cs typeface="Calibri"/>
              </a:rPr>
              <a:t>t</a:t>
            </a:r>
            <a:r>
              <a:rPr sz="2800" spc="-20" dirty="0">
                <a:solidFill>
                  <a:prstClr val="black"/>
                </a:solidFill>
                <a:latin typeface="Calibri"/>
                <a:cs typeface="Calibri"/>
              </a:rPr>
              <a:t>a</a:t>
            </a:r>
            <a:r>
              <a:rPr sz="2800" spc="5" dirty="0">
                <a:solidFill>
                  <a:prstClr val="black"/>
                </a:solidFill>
                <a:latin typeface="Calibri"/>
                <a:cs typeface="Calibri"/>
              </a:rPr>
              <a:t>-</a:t>
            </a:r>
            <a:r>
              <a:rPr sz="2800" spc="-15" dirty="0">
                <a:solidFill>
                  <a:prstClr val="black"/>
                </a:solidFill>
                <a:latin typeface="Calibri"/>
                <a:cs typeface="Calibri"/>
              </a:rPr>
              <a:t>c</a:t>
            </a:r>
            <a:r>
              <a:rPr sz="2800" spc="-25" dirty="0">
                <a:solidFill>
                  <a:prstClr val="black"/>
                </a:solidFill>
                <a:latin typeface="Calibri"/>
                <a:cs typeface="Calibri"/>
              </a:rPr>
              <a:t>en</a:t>
            </a:r>
            <a:r>
              <a:rPr sz="2800" spc="-10" dirty="0">
                <a:solidFill>
                  <a:prstClr val="black"/>
                </a:solidFill>
                <a:latin typeface="Calibri"/>
                <a:cs typeface="Calibri"/>
              </a:rPr>
              <a:t>t</a:t>
            </a:r>
            <a:r>
              <a:rPr sz="2800" spc="-15" dirty="0">
                <a:solidFill>
                  <a:prstClr val="black"/>
                </a:solidFill>
                <a:latin typeface="Calibri"/>
                <a:cs typeface="Calibri"/>
              </a:rPr>
              <a:t>r</a:t>
            </a:r>
            <a:r>
              <a:rPr sz="2800" spc="-5" dirty="0">
                <a:solidFill>
                  <a:prstClr val="black"/>
                </a:solidFill>
                <a:latin typeface="Calibri"/>
                <a:cs typeface="Calibri"/>
              </a:rPr>
              <a:t>i</a:t>
            </a:r>
            <a:r>
              <a:rPr sz="2800" spc="-15" dirty="0">
                <a:solidFill>
                  <a:prstClr val="black"/>
                </a:solidFill>
                <a:latin typeface="Calibri"/>
                <a:cs typeface="Calibri"/>
              </a:rPr>
              <a:t>c</a:t>
            </a:r>
            <a:r>
              <a:rPr sz="2800" spc="5" dirty="0">
                <a:solidFill>
                  <a:prstClr val="black"/>
                </a:solidFill>
                <a:latin typeface="Calibri"/>
                <a:cs typeface="Calibri"/>
              </a:rPr>
              <a:t> s</a:t>
            </a:r>
            <a:r>
              <a:rPr sz="2800" dirty="0">
                <a:solidFill>
                  <a:prstClr val="black"/>
                </a:solidFill>
                <a:latin typeface="Calibri"/>
                <a:cs typeface="Calibri"/>
              </a:rPr>
              <a:t>c</a:t>
            </a:r>
            <a:r>
              <a:rPr sz="2800" spc="-5" dirty="0">
                <a:solidFill>
                  <a:prstClr val="black"/>
                </a:solidFill>
                <a:latin typeface="Calibri"/>
                <a:cs typeface="Calibri"/>
              </a:rPr>
              <a:t>i</a:t>
            </a:r>
            <a:r>
              <a:rPr sz="2800" spc="-25" dirty="0">
                <a:solidFill>
                  <a:prstClr val="black"/>
                </a:solidFill>
                <a:latin typeface="Calibri"/>
                <a:cs typeface="Calibri"/>
              </a:rPr>
              <a:t>e</a:t>
            </a:r>
            <a:r>
              <a:rPr sz="2800" dirty="0">
                <a:solidFill>
                  <a:prstClr val="black"/>
                </a:solidFill>
                <a:latin typeface="Calibri"/>
                <a:cs typeface="Calibri"/>
              </a:rPr>
              <a:t>n</a:t>
            </a:r>
            <a:r>
              <a:rPr sz="2800" spc="-15" dirty="0">
                <a:solidFill>
                  <a:prstClr val="black"/>
                </a:solidFill>
                <a:latin typeface="Calibri"/>
                <a:cs typeface="Calibri"/>
              </a:rPr>
              <a:t>ce</a:t>
            </a:r>
            <a:r>
              <a:rPr sz="2800" spc="-10" dirty="0">
                <a:solidFill>
                  <a:prstClr val="black"/>
                </a:solidFill>
                <a:latin typeface="Calibri"/>
                <a:cs typeface="Calibri"/>
              </a:rPr>
              <a:t> </a:t>
            </a:r>
            <a:r>
              <a:rPr sz="2800" spc="-25" dirty="0">
                <a:solidFill>
                  <a:prstClr val="black"/>
                </a:solidFill>
                <a:latin typeface="Calibri"/>
                <a:cs typeface="Calibri"/>
              </a:rPr>
              <a:t>e</a:t>
            </a:r>
            <a:r>
              <a:rPr sz="2800" spc="-15" dirty="0">
                <a:solidFill>
                  <a:prstClr val="black"/>
                </a:solidFill>
                <a:latin typeface="Calibri"/>
                <a:cs typeface="Calibri"/>
              </a:rPr>
              <a:t>d</a:t>
            </a:r>
            <a:r>
              <a:rPr sz="2800" dirty="0">
                <a:solidFill>
                  <a:prstClr val="black"/>
                </a:solidFill>
                <a:latin typeface="Calibri"/>
                <a:cs typeface="Calibri"/>
              </a:rPr>
              <a:t>u</a:t>
            </a:r>
            <a:r>
              <a:rPr sz="2800" spc="-35" dirty="0">
                <a:solidFill>
                  <a:prstClr val="black"/>
                </a:solidFill>
                <a:latin typeface="Calibri"/>
                <a:cs typeface="Calibri"/>
              </a:rPr>
              <a:t>c</a:t>
            </a:r>
            <a:r>
              <a:rPr sz="2800" spc="-30" dirty="0">
                <a:solidFill>
                  <a:prstClr val="black"/>
                </a:solidFill>
                <a:latin typeface="Calibri"/>
                <a:cs typeface="Calibri"/>
              </a:rPr>
              <a:t>a</a:t>
            </a:r>
            <a:r>
              <a:rPr sz="2800" spc="-15" dirty="0">
                <a:solidFill>
                  <a:prstClr val="black"/>
                </a:solidFill>
                <a:latin typeface="Calibri"/>
                <a:cs typeface="Calibri"/>
              </a:rPr>
              <a:t>t</a:t>
            </a:r>
            <a:r>
              <a:rPr sz="2800" spc="-10" dirty="0">
                <a:solidFill>
                  <a:prstClr val="black"/>
                </a:solidFill>
                <a:latin typeface="Calibri"/>
                <a:cs typeface="Calibri"/>
              </a:rPr>
              <a:t>i</a:t>
            </a:r>
            <a:r>
              <a:rPr sz="2800" spc="-5" dirty="0">
                <a:solidFill>
                  <a:prstClr val="black"/>
                </a:solidFill>
                <a:latin typeface="Calibri"/>
                <a:cs typeface="Calibri"/>
              </a:rPr>
              <a:t>o</a:t>
            </a:r>
            <a:r>
              <a:rPr sz="2800" dirty="0">
                <a:solidFill>
                  <a:prstClr val="black"/>
                </a:solidFill>
                <a:latin typeface="Calibri"/>
                <a:cs typeface="Calibri"/>
              </a:rPr>
              <a:t>n</a:t>
            </a:r>
            <a:r>
              <a:rPr sz="2800" spc="5" dirty="0">
                <a:solidFill>
                  <a:prstClr val="black"/>
                </a:solidFill>
                <a:latin typeface="Calibri"/>
                <a:cs typeface="Calibri"/>
              </a:rPr>
              <a:t> </a:t>
            </a:r>
            <a:r>
              <a:rPr sz="2800" spc="-10" dirty="0">
                <a:solidFill>
                  <a:prstClr val="black"/>
                </a:solidFill>
                <a:latin typeface="Calibri"/>
                <a:cs typeface="Calibri"/>
              </a:rPr>
              <a:t>i</a:t>
            </a:r>
            <a:r>
              <a:rPr sz="2800" dirty="0">
                <a:solidFill>
                  <a:prstClr val="black"/>
                </a:solidFill>
                <a:latin typeface="Calibri"/>
                <a:cs typeface="Calibri"/>
              </a:rPr>
              <a:t>s</a:t>
            </a:r>
            <a:r>
              <a:rPr sz="2800" spc="5" dirty="0">
                <a:solidFill>
                  <a:prstClr val="black"/>
                </a:solidFill>
                <a:latin typeface="Calibri"/>
                <a:cs typeface="Calibri"/>
              </a:rPr>
              <a:t> </a:t>
            </a:r>
            <a:r>
              <a:rPr sz="2800" spc="-65" dirty="0">
                <a:solidFill>
                  <a:prstClr val="black"/>
                </a:solidFill>
                <a:latin typeface="Calibri"/>
                <a:cs typeface="Calibri"/>
              </a:rPr>
              <a:t>e</a:t>
            </a:r>
            <a:r>
              <a:rPr sz="2800" spc="5" dirty="0">
                <a:solidFill>
                  <a:prstClr val="black"/>
                </a:solidFill>
                <a:latin typeface="Calibri"/>
                <a:cs typeface="Calibri"/>
              </a:rPr>
              <a:t>x</a:t>
            </a:r>
            <a:r>
              <a:rPr sz="2800" spc="-15" dirty="0">
                <a:solidFill>
                  <a:prstClr val="black"/>
                </a:solidFill>
                <a:latin typeface="Calibri"/>
                <a:cs typeface="Calibri"/>
              </a:rPr>
              <a:t>t</a:t>
            </a:r>
            <a:r>
              <a:rPr sz="2800" spc="-50" dirty="0">
                <a:solidFill>
                  <a:prstClr val="black"/>
                </a:solidFill>
                <a:latin typeface="Calibri"/>
                <a:cs typeface="Calibri"/>
              </a:rPr>
              <a:t>r</a:t>
            </a:r>
            <a:r>
              <a:rPr sz="2800" spc="-25" dirty="0">
                <a:solidFill>
                  <a:prstClr val="black"/>
                </a:solidFill>
                <a:latin typeface="Calibri"/>
                <a:cs typeface="Calibri"/>
              </a:rPr>
              <a:t>em</a:t>
            </a:r>
            <a:r>
              <a:rPr sz="2800" spc="-10" dirty="0">
                <a:solidFill>
                  <a:prstClr val="black"/>
                </a:solidFill>
                <a:latin typeface="Calibri"/>
                <a:cs typeface="Calibri"/>
              </a:rPr>
              <a:t>el</a:t>
            </a:r>
            <a:r>
              <a:rPr sz="2800" spc="-15" dirty="0">
                <a:solidFill>
                  <a:prstClr val="black"/>
                </a:solidFill>
                <a:latin typeface="Calibri"/>
                <a:cs typeface="Calibri"/>
              </a:rPr>
              <a:t>y</a:t>
            </a:r>
            <a:r>
              <a:rPr sz="2800" spc="-5" dirty="0">
                <a:solidFill>
                  <a:prstClr val="black"/>
                </a:solidFill>
                <a:latin typeface="Calibri"/>
                <a:cs typeface="Calibri"/>
              </a:rPr>
              <a:t> </a:t>
            </a:r>
            <a:r>
              <a:rPr sz="2800" spc="-10" dirty="0">
                <a:solidFill>
                  <a:prstClr val="black"/>
                </a:solidFill>
                <a:latin typeface="Calibri"/>
                <a:cs typeface="Calibri"/>
              </a:rPr>
              <a:t>i</a:t>
            </a:r>
            <a:r>
              <a:rPr sz="2800" spc="-25" dirty="0">
                <a:solidFill>
                  <a:prstClr val="black"/>
                </a:solidFill>
                <a:latin typeface="Calibri"/>
                <a:cs typeface="Calibri"/>
              </a:rPr>
              <a:t>m</a:t>
            </a:r>
            <a:r>
              <a:rPr sz="2800" dirty="0">
                <a:solidFill>
                  <a:prstClr val="black"/>
                </a:solidFill>
                <a:latin typeface="Calibri"/>
                <a:cs typeface="Calibri"/>
              </a:rPr>
              <a:t>p</a:t>
            </a:r>
            <a:r>
              <a:rPr sz="2800" spc="-5" dirty="0">
                <a:solidFill>
                  <a:prstClr val="black"/>
                </a:solidFill>
                <a:latin typeface="Calibri"/>
                <a:cs typeface="Calibri"/>
              </a:rPr>
              <a:t>o</a:t>
            </a:r>
            <a:r>
              <a:rPr sz="2800" spc="-15" dirty="0">
                <a:solidFill>
                  <a:prstClr val="black"/>
                </a:solidFill>
                <a:latin typeface="Calibri"/>
                <a:cs typeface="Calibri"/>
              </a:rPr>
              <a:t>r</a:t>
            </a:r>
            <a:r>
              <a:rPr sz="2800" spc="-45" dirty="0">
                <a:solidFill>
                  <a:prstClr val="black"/>
                </a:solidFill>
                <a:latin typeface="Calibri"/>
                <a:cs typeface="Calibri"/>
              </a:rPr>
              <a:t>t</a:t>
            </a:r>
            <a:r>
              <a:rPr sz="2800" spc="-5" dirty="0">
                <a:solidFill>
                  <a:prstClr val="black"/>
                </a:solidFill>
                <a:latin typeface="Calibri"/>
                <a:cs typeface="Calibri"/>
              </a:rPr>
              <a:t>a</a:t>
            </a:r>
            <a:r>
              <a:rPr sz="2800" spc="-25" dirty="0">
                <a:solidFill>
                  <a:prstClr val="black"/>
                </a:solidFill>
                <a:latin typeface="Calibri"/>
                <a:cs typeface="Calibri"/>
              </a:rPr>
              <a:t>n</a:t>
            </a:r>
            <a:r>
              <a:rPr sz="2800" spc="-15" dirty="0">
                <a:solidFill>
                  <a:prstClr val="black"/>
                </a:solidFill>
                <a:latin typeface="Calibri"/>
                <a:cs typeface="Calibri"/>
              </a:rPr>
              <a:t>t</a:t>
            </a:r>
            <a:r>
              <a:rPr sz="2800" spc="-10" dirty="0">
                <a:solidFill>
                  <a:prstClr val="black"/>
                </a:solidFill>
                <a:latin typeface="Calibri"/>
                <a:cs typeface="Calibri"/>
              </a:rPr>
              <a:t>;</a:t>
            </a:r>
            <a:endParaRPr sz="2800">
              <a:solidFill>
                <a:prstClr val="black"/>
              </a:solidFill>
              <a:latin typeface="Calibri"/>
              <a:cs typeface="Calibri"/>
            </a:endParaRPr>
          </a:p>
          <a:p>
            <a:pPr marL="755650" marR="45085" lvl="1" indent="-285750">
              <a:lnSpc>
                <a:spcPct val="89900"/>
              </a:lnSpc>
              <a:spcBef>
                <a:spcPts val="630"/>
              </a:spcBef>
              <a:buFont typeface="Arial"/>
              <a:buChar char="–"/>
              <a:tabLst>
                <a:tab pos="755650" algn="l"/>
              </a:tabLst>
            </a:pPr>
            <a:r>
              <a:rPr sz="2800" spc="-25" dirty="0">
                <a:solidFill>
                  <a:prstClr val="black"/>
                </a:solidFill>
                <a:latin typeface="Calibri"/>
                <a:cs typeface="Calibri"/>
              </a:rPr>
              <a:t>Ge</a:t>
            </a:r>
            <a:r>
              <a:rPr sz="2800" spc="-5" dirty="0">
                <a:solidFill>
                  <a:prstClr val="black"/>
                </a:solidFill>
                <a:latin typeface="Calibri"/>
                <a:cs typeface="Calibri"/>
              </a:rPr>
              <a:t>o</a:t>
            </a:r>
            <a:r>
              <a:rPr sz="2800" dirty="0">
                <a:solidFill>
                  <a:prstClr val="black"/>
                </a:solidFill>
                <a:latin typeface="Calibri"/>
                <a:cs typeface="Calibri"/>
              </a:rPr>
              <a:t>s</a:t>
            </a:r>
            <a:r>
              <a:rPr sz="2800" spc="-15" dirty="0">
                <a:solidFill>
                  <a:prstClr val="black"/>
                </a:solidFill>
                <a:latin typeface="Calibri"/>
                <a:cs typeface="Calibri"/>
              </a:rPr>
              <a:t>c</a:t>
            </a:r>
            <a:r>
              <a:rPr sz="2800" spc="-10" dirty="0">
                <a:solidFill>
                  <a:prstClr val="black"/>
                </a:solidFill>
                <a:latin typeface="Calibri"/>
                <a:cs typeface="Calibri"/>
              </a:rPr>
              <a:t>ie</a:t>
            </a:r>
            <a:r>
              <a:rPr sz="2800" dirty="0">
                <a:solidFill>
                  <a:prstClr val="black"/>
                </a:solidFill>
                <a:latin typeface="Calibri"/>
                <a:cs typeface="Calibri"/>
              </a:rPr>
              <a:t>n</a:t>
            </a:r>
            <a:r>
              <a:rPr sz="2800" spc="-15" dirty="0">
                <a:solidFill>
                  <a:prstClr val="black"/>
                </a:solidFill>
                <a:latin typeface="Calibri"/>
                <a:cs typeface="Calibri"/>
              </a:rPr>
              <a:t>c</a:t>
            </a:r>
            <a:r>
              <a:rPr sz="2800" spc="-25" dirty="0">
                <a:solidFill>
                  <a:prstClr val="black"/>
                </a:solidFill>
                <a:latin typeface="Calibri"/>
                <a:cs typeface="Calibri"/>
              </a:rPr>
              <a:t>e</a:t>
            </a:r>
            <a:r>
              <a:rPr sz="2800" dirty="0">
                <a:solidFill>
                  <a:prstClr val="black"/>
                </a:solidFill>
                <a:latin typeface="Calibri"/>
                <a:cs typeface="Calibri"/>
              </a:rPr>
              <a:t>s</a:t>
            </a:r>
            <a:r>
              <a:rPr sz="2800" spc="5" dirty="0">
                <a:solidFill>
                  <a:prstClr val="black"/>
                </a:solidFill>
                <a:latin typeface="Calibri"/>
                <a:cs typeface="Calibri"/>
              </a:rPr>
              <a:t> </a:t>
            </a:r>
            <a:r>
              <a:rPr sz="2800" dirty="0">
                <a:solidFill>
                  <a:prstClr val="black"/>
                </a:solidFill>
                <a:latin typeface="Calibri"/>
                <a:cs typeface="Calibri"/>
              </a:rPr>
              <a:t>h</a:t>
            </a:r>
            <a:r>
              <a:rPr sz="2800" spc="-50" dirty="0">
                <a:solidFill>
                  <a:prstClr val="black"/>
                </a:solidFill>
                <a:latin typeface="Calibri"/>
                <a:cs typeface="Calibri"/>
              </a:rPr>
              <a:t>a</a:t>
            </a:r>
            <a:r>
              <a:rPr sz="2800" spc="-45" dirty="0">
                <a:solidFill>
                  <a:prstClr val="black"/>
                </a:solidFill>
                <a:latin typeface="Calibri"/>
                <a:cs typeface="Calibri"/>
              </a:rPr>
              <a:t>v</a:t>
            </a:r>
            <a:r>
              <a:rPr sz="2800" spc="-15" dirty="0">
                <a:solidFill>
                  <a:prstClr val="black"/>
                </a:solidFill>
                <a:latin typeface="Calibri"/>
                <a:cs typeface="Calibri"/>
              </a:rPr>
              <a:t>e</a:t>
            </a:r>
            <a:r>
              <a:rPr sz="2800" spc="-5" dirty="0">
                <a:solidFill>
                  <a:prstClr val="black"/>
                </a:solidFill>
                <a:latin typeface="Calibri"/>
                <a:cs typeface="Calibri"/>
              </a:rPr>
              <a:t> </a:t>
            </a:r>
            <a:r>
              <a:rPr sz="2800" dirty="0">
                <a:solidFill>
                  <a:prstClr val="black"/>
                </a:solidFill>
                <a:latin typeface="Calibri"/>
                <a:cs typeface="Calibri"/>
              </a:rPr>
              <a:t>p</a:t>
            </a:r>
            <a:r>
              <a:rPr sz="2800" spc="-20" dirty="0">
                <a:solidFill>
                  <a:prstClr val="black"/>
                </a:solidFill>
                <a:latin typeface="Calibri"/>
                <a:cs typeface="Calibri"/>
              </a:rPr>
              <a:t>ar</a:t>
            </a:r>
            <a:r>
              <a:rPr sz="2800" spc="-15" dirty="0">
                <a:solidFill>
                  <a:prstClr val="black"/>
                </a:solidFill>
                <a:latin typeface="Calibri"/>
                <a:cs typeface="Calibri"/>
              </a:rPr>
              <a:t>t</a:t>
            </a:r>
            <a:r>
              <a:rPr sz="2800" spc="-10" dirty="0">
                <a:solidFill>
                  <a:prstClr val="black"/>
                </a:solidFill>
                <a:latin typeface="Calibri"/>
                <a:cs typeface="Calibri"/>
              </a:rPr>
              <a:t>i</a:t>
            </a:r>
            <a:r>
              <a:rPr sz="2800" dirty="0">
                <a:solidFill>
                  <a:prstClr val="black"/>
                </a:solidFill>
                <a:latin typeface="Calibri"/>
                <a:cs typeface="Calibri"/>
              </a:rPr>
              <a:t>cu</a:t>
            </a:r>
            <a:r>
              <a:rPr sz="2800" spc="-10" dirty="0">
                <a:solidFill>
                  <a:prstClr val="black"/>
                </a:solidFill>
                <a:latin typeface="Calibri"/>
                <a:cs typeface="Calibri"/>
              </a:rPr>
              <a:t>la</a:t>
            </a:r>
            <a:r>
              <a:rPr sz="2800" dirty="0">
                <a:solidFill>
                  <a:prstClr val="black"/>
                </a:solidFill>
                <a:latin typeface="Calibri"/>
                <a:cs typeface="Calibri"/>
              </a:rPr>
              <a:t>r</a:t>
            </a:r>
            <a:r>
              <a:rPr sz="2800" spc="5" dirty="0">
                <a:solidFill>
                  <a:prstClr val="black"/>
                </a:solidFill>
                <a:latin typeface="Calibri"/>
                <a:cs typeface="Calibri"/>
              </a:rPr>
              <a:t> </a:t>
            </a:r>
            <a:r>
              <a:rPr sz="2800" spc="-50" dirty="0">
                <a:solidFill>
                  <a:prstClr val="black"/>
                </a:solidFill>
                <a:latin typeface="Calibri"/>
                <a:cs typeface="Calibri"/>
              </a:rPr>
              <a:t>r</a:t>
            </a:r>
            <a:r>
              <a:rPr sz="2800" spc="-25" dirty="0">
                <a:solidFill>
                  <a:prstClr val="black"/>
                </a:solidFill>
                <a:latin typeface="Calibri"/>
                <a:cs typeface="Calibri"/>
              </a:rPr>
              <a:t>e</a:t>
            </a:r>
            <a:r>
              <a:rPr sz="2800" spc="-10" dirty="0">
                <a:solidFill>
                  <a:prstClr val="black"/>
                </a:solidFill>
                <a:latin typeface="Calibri"/>
                <a:cs typeface="Calibri"/>
              </a:rPr>
              <a:t>l</a:t>
            </a:r>
            <a:r>
              <a:rPr sz="2800" spc="-20" dirty="0">
                <a:solidFill>
                  <a:prstClr val="black"/>
                </a:solidFill>
                <a:latin typeface="Calibri"/>
                <a:cs typeface="Calibri"/>
              </a:rPr>
              <a:t>e</a:t>
            </a:r>
            <a:r>
              <a:rPr sz="2800" spc="-60" dirty="0">
                <a:solidFill>
                  <a:prstClr val="black"/>
                </a:solidFill>
                <a:latin typeface="Calibri"/>
                <a:cs typeface="Calibri"/>
              </a:rPr>
              <a:t>v</a:t>
            </a:r>
            <a:r>
              <a:rPr sz="2800" spc="-5" dirty="0">
                <a:solidFill>
                  <a:prstClr val="black"/>
                </a:solidFill>
                <a:latin typeface="Calibri"/>
                <a:cs typeface="Calibri"/>
              </a:rPr>
              <a:t>a</a:t>
            </a:r>
            <a:r>
              <a:rPr sz="2800" dirty="0">
                <a:solidFill>
                  <a:prstClr val="black"/>
                </a:solidFill>
                <a:latin typeface="Calibri"/>
                <a:cs typeface="Calibri"/>
              </a:rPr>
              <a:t>n</a:t>
            </a:r>
            <a:r>
              <a:rPr sz="2800" spc="-15" dirty="0">
                <a:solidFill>
                  <a:prstClr val="black"/>
                </a:solidFill>
                <a:latin typeface="Calibri"/>
                <a:cs typeface="Calibri"/>
              </a:rPr>
              <a:t>ce</a:t>
            </a:r>
            <a:r>
              <a:rPr sz="2800" spc="-5" dirty="0">
                <a:solidFill>
                  <a:prstClr val="black"/>
                </a:solidFill>
                <a:latin typeface="Calibri"/>
                <a:cs typeface="Calibri"/>
              </a:rPr>
              <a:t> </a:t>
            </a:r>
            <a:r>
              <a:rPr sz="2800" spc="-25" dirty="0">
                <a:solidFill>
                  <a:prstClr val="black"/>
                </a:solidFill>
                <a:latin typeface="Calibri"/>
                <a:cs typeface="Calibri"/>
              </a:rPr>
              <a:t>w</a:t>
            </a:r>
            <a:r>
              <a:rPr sz="2800" spc="-10" dirty="0">
                <a:solidFill>
                  <a:prstClr val="black"/>
                </a:solidFill>
                <a:latin typeface="Calibri"/>
                <a:cs typeface="Calibri"/>
              </a:rPr>
              <a:t>i</a:t>
            </a:r>
            <a:r>
              <a:rPr sz="2800" spc="-5" dirty="0">
                <a:solidFill>
                  <a:prstClr val="black"/>
                </a:solidFill>
                <a:latin typeface="Calibri"/>
                <a:cs typeface="Calibri"/>
              </a:rPr>
              <a:t>t</a:t>
            </a:r>
            <a:r>
              <a:rPr sz="2800" dirty="0">
                <a:solidFill>
                  <a:prstClr val="black"/>
                </a:solidFill>
                <a:latin typeface="Calibri"/>
                <a:cs typeface="Calibri"/>
              </a:rPr>
              <a:t>h</a:t>
            </a:r>
            <a:r>
              <a:rPr sz="2800" spc="5" dirty="0">
                <a:solidFill>
                  <a:prstClr val="black"/>
                </a:solidFill>
                <a:latin typeface="Calibri"/>
                <a:cs typeface="Calibri"/>
              </a:rPr>
              <a:t> </a:t>
            </a:r>
            <a:r>
              <a:rPr sz="2800" spc="-50" dirty="0">
                <a:solidFill>
                  <a:prstClr val="black"/>
                </a:solidFill>
                <a:latin typeface="Calibri"/>
                <a:cs typeface="Calibri"/>
              </a:rPr>
              <a:t>r</a:t>
            </a:r>
            <a:r>
              <a:rPr sz="2800" spc="-25" dirty="0">
                <a:solidFill>
                  <a:prstClr val="black"/>
                </a:solidFill>
                <a:latin typeface="Calibri"/>
                <a:cs typeface="Calibri"/>
              </a:rPr>
              <a:t>e</a:t>
            </a:r>
            <a:r>
              <a:rPr sz="2800" spc="-5" dirty="0">
                <a:solidFill>
                  <a:prstClr val="black"/>
                </a:solidFill>
                <a:latin typeface="Calibri"/>
                <a:cs typeface="Calibri"/>
              </a:rPr>
              <a:t>a</a:t>
            </a:r>
            <a:r>
              <a:rPr sz="2800" spc="5" dirty="0">
                <a:solidFill>
                  <a:prstClr val="black"/>
                </a:solidFill>
                <a:latin typeface="Calibri"/>
                <a:cs typeface="Calibri"/>
              </a:rPr>
              <a:t>l</a:t>
            </a:r>
            <a:r>
              <a:rPr sz="2800" dirty="0">
                <a:solidFill>
                  <a:prstClr val="black"/>
                </a:solidFill>
                <a:latin typeface="Calibri"/>
                <a:cs typeface="Calibri"/>
              </a:rPr>
              <a:t>- </a:t>
            </a:r>
            <a:r>
              <a:rPr sz="2800" spc="-50" dirty="0">
                <a:solidFill>
                  <a:prstClr val="black"/>
                </a:solidFill>
                <a:latin typeface="Calibri"/>
                <a:cs typeface="Calibri"/>
              </a:rPr>
              <a:t>w</a:t>
            </a:r>
            <a:r>
              <a:rPr sz="2800" spc="-5" dirty="0">
                <a:solidFill>
                  <a:prstClr val="black"/>
                </a:solidFill>
                <a:latin typeface="Calibri"/>
                <a:cs typeface="Calibri"/>
              </a:rPr>
              <a:t>o</a:t>
            </a:r>
            <a:r>
              <a:rPr sz="2800" spc="-15" dirty="0">
                <a:solidFill>
                  <a:prstClr val="black"/>
                </a:solidFill>
                <a:latin typeface="Calibri"/>
                <a:cs typeface="Calibri"/>
              </a:rPr>
              <a:t>r</a:t>
            </a:r>
            <a:r>
              <a:rPr sz="2800" spc="-5" dirty="0">
                <a:solidFill>
                  <a:prstClr val="black"/>
                </a:solidFill>
                <a:latin typeface="Calibri"/>
                <a:cs typeface="Calibri"/>
              </a:rPr>
              <a:t>l</a:t>
            </a:r>
            <a:r>
              <a:rPr sz="2800" dirty="0">
                <a:solidFill>
                  <a:prstClr val="black"/>
                </a:solidFill>
                <a:latin typeface="Calibri"/>
                <a:cs typeface="Calibri"/>
              </a:rPr>
              <a:t>d</a:t>
            </a:r>
            <a:r>
              <a:rPr sz="2800" spc="5" dirty="0">
                <a:solidFill>
                  <a:prstClr val="black"/>
                </a:solidFill>
                <a:latin typeface="Calibri"/>
                <a:cs typeface="Calibri"/>
              </a:rPr>
              <a:t> </a:t>
            </a:r>
            <a:r>
              <a:rPr sz="2800" dirty="0">
                <a:solidFill>
                  <a:prstClr val="black"/>
                </a:solidFill>
                <a:latin typeface="Calibri"/>
                <a:cs typeface="Calibri"/>
              </a:rPr>
              <a:t>p</a:t>
            </a:r>
            <a:r>
              <a:rPr sz="2800" spc="-60" dirty="0">
                <a:solidFill>
                  <a:prstClr val="black"/>
                </a:solidFill>
                <a:latin typeface="Calibri"/>
                <a:cs typeface="Calibri"/>
              </a:rPr>
              <a:t>r</a:t>
            </a:r>
            <a:r>
              <a:rPr sz="2800" spc="-5" dirty="0">
                <a:solidFill>
                  <a:prstClr val="black"/>
                </a:solidFill>
                <a:latin typeface="Calibri"/>
                <a:cs typeface="Calibri"/>
              </a:rPr>
              <a:t>o</a:t>
            </a:r>
            <a:r>
              <a:rPr sz="2800" dirty="0">
                <a:solidFill>
                  <a:prstClr val="black"/>
                </a:solidFill>
                <a:latin typeface="Calibri"/>
                <a:cs typeface="Calibri"/>
              </a:rPr>
              <a:t>b</a:t>
            </a:r>
            <a:r>
              <a:rPr sz="2800" spc="-5" dirty="0">
                <a:solidFill>
                  <a:prstClr val="black"/>
                </a:solidFill>
                <a:latin typeface="Calibri"/>
                <a:cs typeface="Calibri"/>
              </a:rPr>
              <a:t>l</a:t>
            </a:r>
            <a:r>
              <a:rPr sz="2800" spc="-25" dirty="0">
                <a:solidFill>
                  <a:prstClr val="black"/>
                </a:solidFill>
                <a:latin typeface="Calibri"/>
                <a:cs typeface="Calibri"/>
              </a:rPr>
              <a:t>em</a:t>
            </a:r>
            <a:r>
              <a:rPr sz="2800" spc="5" dirty="0">
                <a:solidFill>
                  <a:prstClr val="black"/>
                </a:solidFill>
                <a:latin typeface="Calibri"/>
                <a:cs typeface="Calibri"/>
              </a:rPr>
              <a:t>s</a:t>
            </a:r>
            <a:r>
              <a:rPr sz="2800" spc="-10" dirty="0">
                <a:solidFill>
                  <a:prstClr val="black"/>
                </a:solidFill>
                <a:latin typeface="Calibri"/>
                <a:cs typeface="Calibri"/>
              </a:rPr>
              <a:t>,</a:t>
            </a:r>
            <a:r>
              <a:rPr sz="2800" spc="5" dirty="0">
                <a:solidFill>
                  <a:prstClr val="black"/>
                </a:solidFill>
                <a:latin typeface="Calibri"/>
                <a:cs typeface="Calibri"/>
              </a:rPr>
              <a:t> </a:t>
            </a:r>
            <a:r>
              <a:rPr sz="2800" spc="-40" dirty="0">
                <a:solidFill>
                  <a:prstClr val="black"/>
                </a:solidFill>
                <a:latin typeface="Calibri"/>
                <a:cs typeface="Calibri"/>
              </a:rPr>
              <a:t>t</a:t>
            </a:r>
            <a:r>
              <a:rPr sz="2800" spc="-5" dirty="0">
                <a:solidFill>
                  <a:prstClr val="black"/>
                </a:solidFill>
                <a:latin typeface="Calibri"/>
                <a:cs typeface="Calibri"/>
              </a:rPr>
              <a:t>ool</a:t>
            </a:r>
            <a:r>
              <a:rPr sz="2800" spc="5" dirty="0">
                <a:solidFill>
                  <a:prstClr val="black"/>
                </a:solidFill>
                <a:latin typeface="Calibri"/>
                <a:cs typeface="Calibri"/>
              </a:rPr>
              <a:t>s</a:t>
            </a:r>
            <a:r>
              <a:rPr sz="2800" spc="-10" dirty="0">
                <a:solidFill>
                  <a:prstClr val="black"/>
                </a:solidFill>
                <a:latin typeface="Calibri"/>
                <a:cs typeface="Calibri"/>
              </a:rPr>
              <a:t>,</a:t>
            </a:r>
            <a:r>
              <a:rPr sz="2800" spc="5" dirty="0">
                <a:solidFill>
                  <a:prstClr val="black"/>
                </a:solidFill>
                <a:latin typeface="Calibri"/>
                <a:cs typeface="Calibri"/>
              </a:rPr>
              <a:t> </a:t>
            </a:r>
            <a:r>
              <a:rPr sz="2800" spc="-35" dirty="0">
                <a:solidFill>
                  <a:prstClr val="black"/>
                </a:solidFill>
                <a:latin typeface="Calibri"/>
                <a:cs typeface="Calibri"/>
              </a:rPr>
              <a:t>e</a:t>
            </a:r>
            <a:r>
              <a:rPr sz="2800" spc="-45" dirty="0">
                <a:solidFill>
                  <a:prstClr val="black"/>
                </a:solidFill>
                <a:latin typeface="Calibri"/>
                <a:cs typeface="Calibri"/>
              </a:rPr>
              <a:t>t</a:t>
            </a:r>
            <a:r>
              <a:rPr sz="2800" spc="-15" dirty="0">
                <a:solidFill>
                  <a:prstClr val="black"/>
                </a:solidFill>
                <a:latin typeface="Calibri"/>
                <a:cs typeface="Calibri"/>
              </a:rPr>
              <a:t>c</a:t>
            </a:r>
            <a:r>
              <a:rPr sz="2800" dirty="0">
                <a:solidFill>
                  <a:prstClr val="black"/>
                </a:solidFill>
                <a:latin typeface="Calibri"/>
                <a:cs typeface="Calibri"/>
              </a:rPr>
              <a:t>.</a:t>
            </a:r>
            <a:r>
              <a:rPr sz="2800" spc="5" dirty="0">
                <a:solidFill>
                  <a:prstClr val="black"/>
                </a:solidFill>
                <a:latin typeface="Calibri"/>
                <a:cs typeface="Calibri"/>
              </a:rPr>
              <a:t> </a:t>
            </a:r>
            <a:r>
              <a:rPr sz="2800" dirty="0">
                <a:solidFill>
                  <a:prstClr val="black"/>
                </a:solidFill>
                <a:latin typeface="Calibri"/>
                <a:cs typeface="Calibri"/>
              </a:rPr>
              <a:t>–</a:t>
            </a:r>
            <a:r>
              <a:rPr sz="2800" spc="10" dirty="0">
                <a:solidFill>
                  <a:prstClr val="black"/>
                </a:solidFill>
                <a:latin typeface="Calibri"/>
                <a:cs typeface="Calibri"/>
              </a:rPr>
              <a:t> </a:t>
            </a:r>
            <a:r>
              <a:rPr sz="2800" spc="-20" dirty="0">
                <a:solidFill>
                  <a:prstClr val="black"/>
                </a:solidFill>
                <a:latin typeface="Calibri"/>
                <a:cs typeface="Calibri"/>
              </a:rPr>
              <a:t>M</a:t>
            </a:r>
            <a:r>
              <a:rPr sz="2800" spc="-25" dirty="0">
                <a:solidFill>
                  <a:prstClr val="black"/>
                </a:solidFill>
                <a:latin typeface="Calibri"/>
                <a:cs typeface="Calibri"/>
              </a:rPr>
              <a:t>en</a:t>
            </a:r>
            <a:r>
              <a:rPr sz="2800" spc="-15" dirty="0">
                <a:solidFill>
                  <a:prstClr val="black"/>
                </a:solidFill>
                <a:latin typeface="Calibri"/>
                <a:cs typeface="Calibri"/>
              </a:rPr>
              <a:t>t</a:t>
            </a:r>
            <a:r>
              <a:rPr sz="2800" spc="-5" dirty="0">
                <a:solidFill>
                  <a:prstClr val="black"/>
                </a:solidFill>
                <a:latin typeface="Calibri"/>
                <a:cs typeface="Calibri"/>
              </a:rPr>
              <a:t>io</a:t>
            </a:r>
            <a:r>
              <a:rPr sz="2800" dirty="0">
                <a:solidFill>
                  <a:prstClr val="black"/>
                </a:solidFill>
                <a:latin typeface="Calibri"/>
                <a:cs typeface="Calibri"/>
              </a:rPr>
              <a:t>n</a:t>
            </a:r>
            <a:r>
              <a:rPr sz="2800" spc="5" dirty="0">
                <a:solidFill>
                  <a:prstClr val="black"/>
                </a:solidFill>
                <a:latin typeface="Calibri"/>
                <a:cs typeface="Calibri"/>
              </a:rPr>
              <a:t> H</a:t>
            </a:r>
            <a:r>
              <a:rPr sz="2800" spc="-5" dirty="0">
                <a:solidFill>
                  <a:prstClr val="black"/>
                </a:solidFill>
                <a:latin typeface="Calibri"/>
                <a:cs typeface="Calibri"/>
              </a:rPr>
              <a:t>a</a:t>
            </a:r>
            <a:r>
              <a:rPr sz="2800" spc="5" dirty="0">
                <a:solidFill>
                  <a:prstClr val="black"/>
                </a:solidFill>
                <a:latin typeface="Calibri"/>
                <a:cs typeface="Calibri"/>
              </a:rPr>
              <a:t>r</a:t>
            </a:r>
            <a:r>
              <a:rPr sz="2800" spc="-45" dirty="0">
                <a:solidFill>
                  <a:prstClr val="black"/>
                </a:solidFill>
                <a:latin typeface="Calibri"/>
                <a:cs typeface="Calibri"/>
              </a:rPr>
              <a:t>v</a:t>
            </a:r>
            <a:r>
              <a:rPr sz="2800" spc="-40" dirty="0">
                <a:solidFill>
                  <a:prstClr val="black"/>
                </a:solidFill>
                <a:latin typeface="Calibri"/>
                <a:cs typeface="Calibri"/>
              </a:rPr>
              <a:t>e</a:t>
            </a:r>
            <a:r>
              <a:rPr sz="2800" spc="-220" dirty="0">
                <a:solidFill>
                  <a:prstClr val="black"/>
                </a:solidFill>
                <a:latin typeface="Calibri"/>
                <a:cs typeface="Calibri"/>
              </a:rPr>
              <a:t>y</a:t>
            </a:r>
            <a:r>
              <a:rPr sz="2800" spc="-10" dirty="0">
                <a:solidFill>
                  <a:prstClr val="black"/>
                </a:solidFill>
                <a:latin typeface="Calibri"/>
                <a:cs typeface="Calibri"/>
              </a:rPr>
              <a:t>, </a:t>
            </a:r>
            <a:r>
              <a:rPr sz="2800" dirty="0">
                <a:solidFill>
                  <a:prstClr val="black"/>
                </a:solidFill>
                <a:latin typeface="Calibri"/>
                <a:cs typeface="Calibri"/>
              </a:rPr>
              <a:t>S</a:t>
            </a:r>
            <a:r>
              <a:rPr sz="2800" spc="-5" dirty="0">
                <a:solidFill>
                  <a:prstClr val="black"/>
                </a:solidFill>
                <a:latin typeface="Calibri"/>
                <a:cs typeface="Calibri"/>
              </a:rPr>
              <a:t>a</a:t>
            </a:r>
            <a:r>
              <a:rPr sz="2800" dirty="0">
                <a:solidFill>
                  <a:prstClr val="black"/>
                </a:solidFill>
                <a:latin typeface="Calibri"/>
                <a:cs typeface="Calibri"/>
              </a:rPr>
              <a:t>nd</a:t>
            </a:r>
            <a:r>
              <a:rPr sz="2800" spc="-220" dirty="0">
                <a:solidFill>
                  <a:prstClr val="black"/>
                </a:solidFill>
                <a:latin typeface="Calibri"/>
                <a:cs typeface="Calibri"/>
              </a:rPr>
              <a:t>y</a:t>
            </a:r>
            <a:r>
              <a:rPr sz="2800" spc="-10" dirty="0">
                <a:solidFill>
                  <a:prstClr val="black"/>
                </a:solidFill>
                <a:latin typeface="Calibri"/>
                <a:cs typeface="Calibri"/>
              </a:rPr>
              <a:t>,</a:t>
            </a:r>
            <a:r>
              <a:rPr sz="2800" spc="5" dirty="0">
                <a:solidFill>
                  <a:prstClr val="black"/>
                </a:solidFill>
                <a:latin typeface="Calibri"/>
                <a:cs typeface="Calibri"/>
              </a:rPr>
              <a:t> </a:t>
            </a:r>
            <a:r>
              <a:rPr sz="2800" spc="-65" dirty="0">
                <a:solidFill>
                  <a:prstClr val="black"/>
                </a:solidFill>
                <a:latin typeface="Calibri"/>
                <a:cs typeface="Calibri"/>
              </a:rPr>
              <a:t>K</a:t>
            </a:r>
            <a:r>
              <a:rPr sz="2800" spc="-30" dirty="0">
                <a:solidFill>
                  <a:prstClr val="black"/>
                </a:solidFill>
                <a:latin typeface="Calibri"/>
                <a:cs typeface="Calibri"/>
              </a:rPr>
              <a:t>a</a:t>
            </a:r>
            <a:r>
              <a:rPr sz="2800" spc="-15" dirty="0">
                <a:solidFill>
                  <a:prstClr val="black"/>
                </a:solidFill>
                <a:latin typeface="Calibri"/>
                <a:cs typeface="Calibri"/>
              </a:rPr>
              <a:t>tr</a:t>
            </a:r>
            <a:r>
              <a:rPr sz="2800" spc="-5" dirty="0">
                <a:solidFill>
                  <a:prstClr val="black"/>
                </a:solidFill>
                <a:latin typeface="Calibri"/>
                <a:cs typeface="Calibri"/>
              </a:rPr>
              <a:t>i</a:t>
            </a:r>
            <a:r>
              <a:rPr sz="2800" dirty="0">
                <a:solidFill>
                  <a:prstClr val="black"/>
                </a:solidFill>
                <a:latin typeface="Calibri"/>
                <a:cs typeface="Calibri"/>
              </a:rPr>
              <a:t>n</a:t>
            </a:r>
            <a:r>
              <a:rPr sz="2800" spc="-5" dirty="0">
                <a:solidFill>
                  <a:prstClr val="black"/>
                </a:solidFill>
                <a:latin typeface="Calibri"/>
                <a:cs typeface="Calibri"/>
              </a:rPr>
              <a:t>a</a:t>
            </a:r>
            <a:r>
              <a:rPr sz="2800" spc="-10" dirty="0">
                <a:solidFill>
                  <a:prstClr val="black"/>
                </a:solidFill>
                <a:latin typeface="Calibri"/>
                <a:cs typeface="Calibri"/>
              </a:rPr>
              <a:t>,</a:t>
            </a:r>
            <a:r>
              <a:rPr sz="2800" spc="5" dirty="0">
                <a:solidFill>
                  <a:prstClr val="black"/>
                </a:solidFill>
                <a:latin typeface="Calibri"/>
                <a:cs typeface="Calibri"/>
              </a:rPr>
              <a:t> </a:t>
            </a:r>
            <a:r>
              <a:rPr sz="2800" spc="-210" dirty="0">
                <a:solidFill>
                  <a:prstClr val="black"/>
                </a:solidFill>
                <a:latin typeface="Calibri"/>
                <a:cs typeface="Calibri"/>
              </a:rPr>
              <a:t>T</a:t>
            </a:r>
            <a:r>
              <a:rPr sz="2800" spc="5" dirty="0">
                <a:solidFill>
                  <a:prstClr val="black"/>
                </a:solidFill>
                <a:latin typeface="Calibri"/>
                <a:cs typeface="Calibri"/>
              </a:rPr>
              <a:t>s</a:t>
            </a:r>
            <a:r>
              <a:rPr sz="2800" dirty="0">
                <a:solidFill>
                  <a:prstClr val="black"/>
                </a:solidFill>
                <a:latin typeface="Calibri"/>
                <a:cs typeface="Calibri"/>
              </a:rPr>
              <a:t>un</a:t>
            </a:r>
            <a:r>
              <a:rPr sz="2800" spc="-5" dirty="0">
                <a:solidFill>
                  <a:prstClr val="black"/>
                </a:solidFill>
                <a:latin typeface="Calibri"/>
                <a:cs typeface="Calibri"/>
              </a:rPr>
              <a:t>a</a:t>
            </a:r>
            <a:r>
              <a:rPr sz="2800" spc="-25" dirty="0">
                <a:solidFill>
                  <a:prstClr val="black"/>
                </a:solidFill>
                <a:latin typeface="Calibri"/>
                <a:cs typeface="Calibri"/>
              </a:rPr>
              <a:t>m</a:t>
            </a:r>
            <a:r>
              <a:rPr sz="2800" spc="-5" dirty="0">
                <a:solidFill>
                  <a:prstClr val="black"/>
                </a:solidFill>
                <a:latin typeface="Calibri"/>
                <a:cs typeface="Calibri"/>
              </a:rPr>
              <a:t>i</a:t>
            </a:r>
            <a:r>
              <a:rPr sz="2800" spc="-10" dirty="0">
                <a:solidFill>
                  <a:prstClr val="black"/>
                </a:solidFill>
                <a:latin typeface="Calibri"/>
                <a:cs typeface="Calibri"/>
              </a:rPr>
              <a:t>,</a:t>
            </a:r>
            <a:r>
              <a:rPr sz="2800" spc="5" dirty="0">
                <a:solidFill>
                  <a:prstClr val="black"/>
                </a:solidFill>
                <a:latin typeface="Calibri"/>
                <a:cs typeface="Calibri"/>
              </a:rPr>
              <a:t> </a:t>
            </a:r>
            <a:r>
              <a:rPr sz="2800" spc="-50" dirty="0">
                <a:solidFill>
                  <a:prstClr val="black"/>
                </a:solidFill>
                <a:latin typeface="Calibri"/>
                <a:cs typeface="Calibri"/>
              </a:rPr>
              <a:t>E</a:t>
            </a:r>
            <a:r>
              <a:rPr sz="2800" spc="-5" dirty="0">
                <a:solidFill>
                  <a:prstClr val="black"/>
                </a:solidFill>
                <a:latin typeface="Calibri"/>
                <a:cs typeface="Calibri"/>
              </a:rPr>
              <a:t>a</a:t>
            </a:r>
            <a:r>
              <a:rPr sz="2800" spc="-15" dirty="0">
                <a:solidFill>
                  <a:prstClr val="black"/>
                </a:solidFill>
                <a:latin typeface="Calibri"/>
                <a:cs typeface="Calibri"/>
              </a:rPr>
              <a:t>rt</a:t>
            </a:r>
            <a:r>
              <a:rPr sz="2800" dirty="0">
                <a:solidFill>
                  <a:prstClr val="black"/>
                </a:solidFill>
                <a:latin typeface="Calibri"/>
                <a:cs typeface="Calibri"/>
              </a:rPr>
              <a:t>hqu</a:t>
            </a:r>
            <a:r>
              <a:rPr sz="2800" spc="-5" dirty="0">
                <a:solidFill>
                  <a:prstClr val="black"/>
                </a:solidFill>
                <a:latin typeface="Calibri"/>
                <a:cs typeface="Calibri"/>
              </a:rPr>
              <a:t>a</a:t>
            </a:r>
            <a:r>
              <a:rPr sz="2800" spc="-105" dirty="0">
                <a:solidFill>
                  <a:prstClr val="black"/>
                </a:solidFill>
                <a:latin typeface="Calibri"/>
                <a:cs typeface="Calibri"/>
              </a:rPr>
              <a:t>k</a:t>
            </a:r>
            <a:r>
              <a:rPr sz="2800" spc="-25" dirty="0">
                <a:solidFill>
                  <a:prstClr val="black"/>
                </a:solidFill>
                <a:latin typeface="Calibri"/>
                <a:cs typeface="Calibri"/>
              </a:rPr>
              <a:t>e</a:t>
            </a:r>
            <a:r>
              <a:rPr sz="2800" spc="5" dirty="0">
                <a:solidFill>
                  <a:prstClr val="black"/>
                </a:solidFill>
                <a:latin typeface="Calibri"/>
                <a:cs typeface="Calibri"/>
              </a:rPr>
              <a:t>s</a:t>
            </a:r>
            <a:r>
              <a:rPr sz="2800" spc="-10" dirty="0">
                <a:solidFill>
                  <a:prstClr val="black"/>
                </a:solidFill>
                <a:latin typeface="Calibri"/>
                <a:cs typeface="Calibri"/>
              </a:rPr>
              <a:t>,</a:t>
            </a:r>
            <a:r>
              <a:rPr sz="2800" spc="5" dirty="0">
                <a:solidFill>
                  <a:prstClr val="black"/>
                </a:solidFill>
                <a:latin typeface="Calibri"/>
                <a:cs typeface="Calibri"/>
              </a:rPr>
              <a:t> </a:t>
            </a:r>
            <a:r>
              <a:rPr sz="2800" spc="-120" dirty="0">
                <a:solidFill>
                  <a:prstClr val="black"/>
                </a:solidFill>
                <a:latin typeface="Calibri"/>
                <a:cs typeface="Calibri"/>
              </a:rPr>
              <a:t>V</a:t>
            </a:r>
            <a:r>
              <a:rPr sz="2800" spc="-5" dirty="0">
                <a:solidFill>
                  <a:prstClr val="black"/>
                </a:solidFill>
                <a:latin typeface="Calibri"/>
                <a:cs typeface="Calibri"/>
              </a:rPr>
              <a:t>ol</a:t>
            </a:r>
            <a:r>
              <a:rPr sz="2800" spc="-35" dirty="0">
                <a:solidFill>
                  <a:prstClr val="black"/>
                </a:solidFill>
                <a:latin typeface="Calibri"/>
                <a:cs typeface="Calibri"/>
              </a:rPr>
              <a:t>c</a:t>
            </a:r>
            <a:r>
              <a:rPr sz="2800" spc="-5" dirty="0">
                <a:solidFill>
                  <a:prstClr val="black"/>
                </a:solidFill>
                <a:latin typeface="Calibri"/>
                <a:cs typeface="Calibri"/>
              </a:rPr>
              <a:t>a</a:t>
            </a:r>
            <a:r>
              <a:rPr sz="2800" dirty="0">
                <a:solidFill>
                  <a:prstClr val="black"/>
                </a:solidFill>
                <a:latin typeface="Calibri"/>
                <a:cs typeface="Calibri"/>
              </a:rPr>
              <a:t>n</a:t>
            </a:r>
            <a:r>
              <a:rPr sz="2800" spc="-5" dirty="0">
                <a:solidFill>
                  <a:prstClr val="black"/>
                </a:solidFill>
                <a:latin typeface="Calibri"/>
                <a:cs typeface="Calibri"/>
              </a:rPr>
              <a:t>i</a:t>
            </a:r>
            <a:r>
              <a:rPr sz="2800" spc="-15" dirty="0">
                <a:solidFill>
                  <a:prstClr val="black"/>
                </a:solidFill>
                <a:latin typeface="Calibri"/>
                <a:cs typeface="Calibri"/>
              </a:rPr>
              <a:t>c</a:t>
            </a:r>
            <a:r>
              <a:rPr sz="2800" spc="-10" dirty="0">
                <a:solidFill>
                  <a:prstClr val="black"/>
                </a:solidFill>
                <a:latin typeface="Calibri"/>
                <a:cs typeface="Calibri"/>
              </a:rPr>
              <a:t> </a:t>
            </a:r>
            <a:r>
              <a:rPr sz="2800" spc="-25" dirty="0">
                <a:solidFill>
                  <a:prstClr val="black"/>
                </a:solidFill>
                <a:latin typeface="Calibri"/>
                <a:cs typeface="Calibri"/>
              </a:rPr>
              <a:t>e</a:t>
            </a:r>
            <a:r>
              <a:rPr sz="2800" spc="-15" dirty="0">
                <a:solidFill>
                  <a:prstClr val="black"/>
                </a:solidFill>
                <a:latin typeface="Calibri"/>
                <a:cs typeface="Calibri"/>
              </a:rPr>
              <a:t>r</a:t>
            </a:r>
            <a:r>
              <a:rPr sz="2800" dirty="0">
                <a:solidFill>
                  <a:prstClr val="black"/>
                </a:solidFill>
                <a:latin typeface="Calibri"/>
                <a:cs typeface="Calibri"/>
              </a:rPr>
              <a:t>u</a:t>
            </a:r>
            <a:r>
              <a:rPr sz="2800" spc="-10" dirty="0">
                <a:solidFill>
                  <a:prstClr val="black"/>
                </a:solidFill>
                <a:latin typeface="Calibri"/>
                <a:cs typeface="Calibri"/>
              </a:rPr>
              <a:t>p</a:t>
            </a:r>
            <a:r>
              <a:rPr sz="2800" spc="-5" dirty="0">
                <a:solidFill>
                  <a:prstClr val="black"/>
                </a:solidFill>
                <a:latin typeface="Calibri"/>
                <a:cs typeface="Calibri"/>
              </a:rPr>
              <a:t>t</a:t>
            </a:r>
            <a:r>
              <a:rPr sz="2800" spc="-10" dirty="0">
                <a:solidFill>
                  <a:prstClr val="black"/>
                </a:solidFill>
                <a:latin typeface="Calibri"/>
                <a:cs typeface="Calibri"/>
              </a:rPr>
              <a:t>i</a:t>
            </a:r>
            <a:r>
              <a:rPr sz="2800" spc="-5" dirty="0">
                <a:solidFill>
                  <a:prstClr val="black"/>
                </a:solidFill>
                <a:latin typeface="Calibri"/>
                <a:cs typeface="Calibri"/>
              </a:rPr>
              <a:t>o</a:t>
            </a:r>
            <a:r>
              <a:rPr sz="2800" dirty="0">
                <a:solidFill>
                  <a:prstClr val="black"/>
                </a:solidFill>
                <a:latin typeface="Calibri"/>
                <a:cs typeface="Calibri"/>
              </a:rPr>
              <a:t>ns</a:t>
            </a:r>
            <a:endParaRPr sz="2800">
              <a:solidFill>
                <a:prstClr val="black"/>
              </a:solidFill>
              <a:latin typeface="Calibri"/>
              <a:cs typeface="Calibri"/>
            </a:endParaRPr>
          </a:p>
          <a:p>
            <a:pPr marL="355600" marR="502284" indent="-342900" algn="just">
              <a:lnSpc>
                <a:spcPts val="3470"/>
              </a:lnSpc>
              <a:spcBef>
                <a:spcPts val="760"/>
              </a:spcBef>
              <a:buFont typeface="Arial"/>
              <a:buChar char="•"/>
              <a:tabLst>
                <a:tab pos="355600" algn="l"/>
              </a:tabLst>
            </a:pPr>
            <a:r>
              <a:rPr sz="3200" dirty="0">
                <a:solidFill>
                  <a:prstClr val="black"/>
                </a:solidFill>
                <a:latin typeface="Calibri"/>
                <a:cs typeface="Calibri"/>
              </a:rPr>
              <a:t>T</a:t>
            </a:r>
            <a:r>
              <a:rPr sz="3200" spc="5" dirty="0">
                <a:solidFill>
                  <a:prstClr val="black"/>
                </a:solidFill>
                <a:latin typeface="Calibri"/>
                <a:cs typeface="Calibri"/>
              </a:rPr>
              <a:t>h</a:t>
            </a:r>
            <a:r>
              <a:rPr sz="3200" spc="-20" dirty="0">
                <a:solidFill>
                  <a:prstClr val="black"/>
                </a:solidFill>
                <a:latin typeface="Calibri"/>
                <a:cs typeface="Calibri"/>
              </a:rPr>
              <a:t>e</a:t>
            </a:r>
            <a:r>
              <a:rPr sz="3200" spc="-5" dirty="0">
                <a:solidFill>
                  <a:prstClr val="black"/>
                </a:solidFill>
                <a:latin typeface="Calibri"/>
                <a:cs typeface="Calibri"/>
              </a:rPr>
              <a:t> </a:t>
            </a:r>
            <a:r>
              <a:rPr sz="3200" spc="-55" dirty="0">
                <a:solidFill>
                  <a:prstClr val="black"/>
                </a:solidFill>
                <a:latin typeface="Calibri"/>
                <a:cs typeface="Calibri"/>
              </a:rPr>
              <a:t>E</a:t>
            </a:r>
            <a:r>
              <a:rPr sz="3200" spc="-20" dirty="0">
                <a:solidFill>
                  <a:prstClr val="black"/>
                </a:solidFill>
                <a:latin typeface="Calibri"/>
                <a:cs typeface="Calibri"/>
              </a:rPr>
              <a:t>ar</a:t>
            </a:r>
            <a:r>
              <a:rPr sz="3200" dirty="0">
                <a:solidFill>
                  <a:prstClr val="black"/>
                </a:solidFill>
                <a:latin typeface="Calibri"/>
                <a:cs typeface="Calibri"/>
              </a:rPr>
              <a:t>t</a:t>
            </a:r>
            <a:r>
              <a:rPr sz="3200" spc="5" dirty="0">
                <a:solidFill>
                  <a:prstClr val="black"/>
                </a:solidFill>
                <a:latin typeface="Calibri"/>
                <a:cs typeface="Calibri"/>
              </a:rPr>
              <a:t>hCub</a:t>
            </a:r>
            <a:r>
              <a:rPr sz="3200" spc="-20" dirty="0">
                <a:solidFill>
                  <a:prstClr val="black"/>
                </a:solidFill>
                <a:latin typeface="Calibri"/>
                <a:cs typeface="Calibri"/>
              </a:rPr>
              <a:t>e</a:t>
            </a:r>
            <a:r>
              <a:rPr sz="3200" spc="-5" dirty="0">
                <a:solidFill>
                  <a:prstClr val="black"/>
                </a:solidFill>
                <a:latin typeface="Calibri"/>
                <a:cs typeface="Calibri"/>
              </a:rPr>
              <a:t> </a:t>
            </a:r>
            <a:r>
              <a:rPr sz="3200" dirty="0">
                <a:solidFill>
                  <a:prstClr val="black"/>
                </a:solidFill>
                <a:latin typeface="Calibri"/>
                <a:cs typeface="Calibri"/>
              </a:rPr>
              <a:t>i</a:t>
            </a:r>
            <a:r>
              <a:rPr sz="3200" spc="5" dirty="0">
                <a:solidFill>
                  <a:prstClr val="black"/>
                </a:solidFill>
                <a:latin typeface="Calibri"/>
                <a:cs typeface="Calibri"/>
              </a:rPr>
              <a:t>n</a:t>
            </a:r>
            <a:r>
              <a:rPr sz="3200" dirty="0">
                <a:solidFill>
                  <a:prstClr val="black"/>
                </a:solidFill>
                <a:latin typeface="Calibri"/>
                <a:cs typeface="Calibri"/>
              </a:rPr>
              <a:t>iti</a:t>
            </a:r>
            <a:r>
              <a:rPr sz="3200" spc="-25" dirty="0">
                <a:solidFill>
                  <a:prstClr val="black"/>
                </a:solidFill>
                <a:latin typeface="Calibri"/>
                <a:cs typeface="Calibri"/>
              </a:rPr>
              <a:t>a</a:t>
            </a:r>
            <a:r>
              <a:rPr sz="3200" dirty="0">
                <a:solidFill>
                  <a:prstClr val="black"/>
                </a:solidFill>
                <a:latin typeface="Calibri"/>
                <a:cs typeface="Calibri"/>
              </a:rPr>
              <a:t>ti</a:t>
            </a:r>
            <a:r>
              <a:rPr sz="3200" spc="-30" dirty="0">
                <a:solidFill>
                  <a:prstClr val="black"/>
                </a:solidFill>
                <a:latin typeface="Calibri"/>
                <a:cs typeface="Calibri"/>
              </a:rPr>
              <a:t>v</a:t>
            </a:r>
            <a:r>
              <a:rPr sz="3200" spc="-20" dirty="0">
                <a:solidFill>
                  <a:prstClr val="black"/>
                </a:solidFill>
                <a:latin typeface="Calibri"/>
                <a:cs typeface="Calibri"/>
              </a:rPr>
              <a:t>e</a:t>
            </a:r>
            <a:r>
              <a:rPr sz="3200" spc="-5" dirty="0">
                <a:solidFill>
                  <a:prstClr val="black"/>
                </a:solidFill>
                <a:latin typeface="Calibri"/>
                <a:cs typeface="Calibri"/>
              </a:rPr>
              <a:t> </a:t>
            </a:r>
            <a:r>
              <a:rPr sz="3200" spc="5" dirty="0">
                <a:solidFill>
                  <a:prstClr val="black"/>
                </a:solidFill>
                <a:latin typeface="Calibri"/>
                <a:cs typeface="Calibri"/>
              </a:rPr>
              <a:t>h</a:t>
            </a:r>
            <a:r>
              <a:rPr sz="3200" dirty="0">
                <a:solidFill>
                  <a:prstClr val="black"/>
                </a:solidFill>
                <a:latin typeface="Calibri"/>
                <a:cs typeface="Calibri"/>
              </a:rPr>
              <a:t>as</a:t>
            </a:r>
            <a:r>
              <a:rPr sz="3200" spc="-5" dirty="0">
                <a:solidFill>
                  <a:prstClr val="black"/>
                </a:solidFill>
                <a:latin typeface="Calibri"/>
                <a:cs typeface="Calibri"/>
              </a:rPr>
              <a:t> </a:t>
            </a:r>
            <a:r>
              <a:rPr sz="3200" spc="-25" dirty="0">
                <a:solidFill>
                  <a:prstClr val="black"/>
                </a:solidFill>
                <a:latin typeface="Calibri"/>
                <a:cs typeface="Calibri"/>
              </a:rPr>
              <a:t>e</a:t>
            </a:r>
            <a:r>
              <a:rPr sz="3200" spc="-40" dirty="0">
                <a:solidFill>
                  <a:prstClr val="black"/>
                </a:solidFill>
                <a:latin typeface="Calibri"/>
                <a:cs typeface="Calibri"/>
              </a:rPr>
              <a:t>s</a:t>
            </a:r>
            <a:r>
              <a:rPr sz="3200" spc="-50" dirty="0">
                <a:solidFill>
                  <a:prstClr val="black"/>
                </a:solidFill>
                <a:latin typeface="Calibri"/>
                <a:cs typeface="Calibri"/>
              </a:rPr>
              <a:t>t</a:t>
            </a:r>
            <a:r>
              <a:rPr sz="3200" dirty="0">
                <a:solidFill>
                  <a:prstClr val="black"/>
                </a:solidFill>
                <a:latin typeface="Calibri"/>
                <a:cs typeface="Calibri"/>
              </a:rPr>
              <a:t>a</a:t>
            </a:r>
            <a:r>
              <a:rPr sz="3200" spc="5" dirty="0">
                <a:solidFill>
                  <a:prstClr val="black"/>
                </a:solidFill>
                <a:latin typeface="Calibri"/>
                <a:cs typeface="Calibri"/>
              </a:rPr>
              <a:t>b</a:t>
            </a:r>
            <a:r>
              <a:rPr sz="3200" dirty="0">
                <a:solidFill>
                  <a:prstClr val="black"/>
                </a:solidFill>
                <a:latin typeface="Calibri"/>
                <a:cs typeface="Calibri"/>
              </a:rPr>
              <a:t>li</a:t>
            </a:r>
            <a:r>
              <a:rPr sz="3200" spc="-5" dirty="0">
                <a:solidFill>
                  <a:prstClr val="black"/>
                </a:solidFill>
                <a:latin typeface="Calibri"/>
                <a:cs typeface="Calibri"/>
              </a:rPr>
              <a:t>s</a:t>
            </a:r>
            <a:r>
              <a:rPr sz="3200" spc="5" dirty="0">
                <a:solidFill>
                  <a:prstClr val="black"/>
                </a:solidFill>
                <a:latin typeface="Calibri"/>
                <a:cs typeface="Calibri"/>
              </a:rPr>
              <a:t>h</a:t>
            </a:r>
            <a:r>
              <a:rPr sz="3200" spc="-25" dirty="0">
                <a:solidFill>
                  <a:prstClr val="black"/>
                </a:solidFill>
                <a:latin typeface="Calibri"/>
                <a:cs typeface="Calibri"/>
              </a:rPr>
              <a:t>e</a:t>
            </a:r>
            <a:r>
              <a:rPr sz="3200" dirty="0">
                <a:solidFill>
                  <a:prstClr val="black"/>
                </a:solidFill>
                <a:latin typeface="Calibri"/>
                <a:cs typeface="Calibri"/>
              </a:rPr>
              <a:t>d</a:t>
            </a:r>
            <a:r>
              <a:rPr sz="3200" spc="5" dirty="0">
                <a:solidFill>
                  <a:prstClr val="black"/>
                </a:solidFill>
                <a:latin typeface="Calibri"/>
                <a:cs typeface="Calibri"/>
              </a:rPr>
              <a:t> </a:t>
            </a:r>
            <a:r>
              <a:rPr sz="3200" dirty="0">
                <a:solidFill>
                  <a:prstClr val="black"/>
                </a:solidFill>
                <a:latin typeface="Calibri"/>
                <a:cs typeface="Calibri"/>
              </a:rPr>
              <a:t>a </a:t>
            </a:r>
            <a:r>
              <a:rPr sz="3200" spc="5" dirty="0">
                <a:solidFill>
                  <a:prstClr val="black"/>
                </a:solidFill>
                <a:latin typeface="Calibri"/>
                <a:cs typeface="Calibri"/>
              </a:rPr>
              <a:t>C</a:t>
            </a:r>
            <a:r>
              <a:rPr sz="3200" spc="-5" dirty="0">
                <a:solidFill>
                  <a:prstClr val="black"/>
                </a:solidFill>
                <a:latin typeface="Calibri"/>
                <a:cs typeface="Calibri"/>
              </a:rPr>
              <a:t>o</a:t>
            </a:r>
            <a:r>
              <a:rPr sz="3200" spc="5" dirty="0">
                <a:solidFill>
                  <a:prstClr val="black"/>
                </a:solidFill>
                <a:latin typeface="Calibri"/>
                <a:cs typeface="Calibri"/>
              </a:rPr>
              <a:t>un</a:t>
            </a:r>
            <a:r>
              <a:rPr sz="3200" spc="-5" dirty="0">
                <a:solidFill>
                  <a:prstClr val="black"/>
                </a:solidFill>
                <a:latin typeface="Calibri"/>
                <a:cs typeface="Calibri"/>
              </a:rPr>
              <a:t>c</a:t>
            </a:r>
            <a:r>
              <a:rPr sz="3200" dirty="0">
                <a:solidFill>
                  <a:prstClr val="black"/>
                </a:solidFill>
                <a:latin typeface="Calibri"/>
                <a:cs typeface="Calibri"/>
              </a:rPr>
              <a:t>il </a:t>
            </a:r>
            <a:r>
              <a:rPr sz="3200" spc="-5" dirty="0">
                <a:solidFill>
                  <a:prstClr val="black"/>
                </a:solidFill>
                <a:latin typeface="Calibri"/>
                <a:cs typeface="Calibri"/>
              </a:rPr>
              <a:t>o</a:t>
            </a:r>
            <a:r>
              <a:rPr sz="3200" dirty="0">
                <a:solidFill>
                  <a:prstClr val="black"/>
                </a:solidFill>
                <a:latin typeface="Calibri"/>
                <a:cs typeface="Calibri"/>
              </a:rPr>
              <a:t>f</a:t>
            </a:r>
            <a:r>
              <a:rPr sz="3200" spc="-5" dirty="0">
                <a:solidFill>
                  <a:prstClr val="black"/>
                </a:solidFill>
                <a:latin typeface="Calibri"/>
                <a:cs typeface="Calibri"/>
              </a:rPr>
              <a:t> </a:t>
            </a:r>
            <a:r>
              <a:rPr sz="3200" spc="5" dirty="0">
                <a:solidFill>
                  <a:prstClr val="black"/>
                </a:solidFill>
                <a:latin typeface="Calibri"/>
                <a:cs typeface="Calibri"/>
              </a:rPr>
              <a:t>D</a:t>
            </a:r>
            <a:r>
              <a:rPr sz="3200" spc="-25" dirty="0">
                <a:solidFill>
                  <a:prstClr val="black"/>
                </a:solidFill>
                <a:latin typeface="Calibri"/>
                <a:cs typeface="Calibri"/>
              </a:rPr>
              <a:t>a</a:t>
            </a:r>
            <a:r>
              <a:rPr sz="3200" spc="-50" dirty="0">
                <a:solidFill>
                  <a:prstClr val="black"/>
                </a:solidFill>
                <a:latin typeface="Calibri"/>
                <a:cs typeface="Calibri"/>
              </a:rPr>
              <a:t>t</a:t>
            </a:r>
            <a:r>
              <a:rPr sz="3200" dirty="0">
                <a:solidFill>
                  <a:prstClr val="black"/>
                </a:solidFill>
                <a:latin typeface="Calibri"/>
                <a:cs typeface="Calibri"/>
              </a:rPr>
              <a:t>a </a:t>
            </a:r>
            <a:r>
              <a:rPr sz="3200" spc="-80" dirty="0">
                <a:solidFill>
                  <a:prstClr val="black"/>
                </a:solidFill>
                <a:latin typeface="Calibri"/>
                <a:cs typeface="Calibri"/>
              </a:rPr>
              <a:t>F</a:t>
            </a:r>
            <a:r>
              <a:rPr sz="3200" dirty="0">
                <a:solidFill>
                  <a:prstClr val="black"/>
                </a:solidFill>
                <a:latin typeface="Calibri"/>
                <a:cs typeface="Calibri"/>
              </a:rPr>
              <a:t>a</a:t>
            </a:r>
            <a:r>
              <a:rPr sz="3200" spc="-20" dirty="0">
                <a:solidFill>
                  <a:prstClr val="black"/>
                </a:solidFill>
                <a:latin typeface="Calibri"/>
                <a:cs typeface="Calibri"/>
              </a:rPr>
              <a:t>c</a:t>
            </a:r>
            <a:r>
              <a:rPr sz="3200" dirty="0">
                <a:solidFill>
                  <a:prstClr val="black"/>
                </a:solidFill>
                <a:latin typeface="Calibri"/>
                <a:cs typeface="Calibri"/>
              </a:rPr>
              <a:t>ili</a:t>
            </a:r>
            <a:r>
              <a:rPr sz="3200" spc="-15" dirty="0">
                <a:solidFill>
                  <a:prstClr val="black"/>
                </a:solidFill>
                <a:latin typeface="Calibri"/>
                <a:cs typeface="Calibri"/>
              </a:rPr>
              <a:t>t</a:t>
            </a:r>
            <a:r>
              <a:rPr sz="3200" dirty="0">
                <a:solidFill>
                  <a:prstClr val="black"/>
                </a:solidFill>
                <a:latin typeface="Calibri"/>
                <a:cs typeface="Calibri"/>
              </a:rPr>
              <a:t>i</a:t>
            </a:r>
            <a:r>
              <a:rPr sz="3200" spc="-25" dirty="0">
                <a:solidFill>
                  <a:prstClr val="black"/>
                </a:solidFill>
                <a:latin typeface="Calibri"/>
                <a:cs typeface="Calibri"/>
              </a:rPr>
              <a:t>e</a:t>
            </a:r>
            <a:r>
              <a:rPr sz="3200" dirty="0">
                <a:solidFill>
                  <a:prstClr val="black"/>
                </a:solidFill>
                <a:latin typeface="Calibri"/>
                <a:cs typeface="Calibri"/>
              </a:rPr>
              <a:t>s</a:t>
            </a:r>
            <a:r>
              <a:rPr sz="3200" spc="5" dirty="0">
                <a:solidFill>
                  <a:prstClr val="black"/>
                </a:solidFill>
                <a:latin typeface="Calibri"/>
                <a:cs typeface="Calibri"/>
              </a:rPr>
              <a:t> </a:t>
            </a:r>
            <a:r>
              <a:rPr sz="3200" dirty="0">
                <a:solidFill>
                  <a:prstClr val="black"/>
                </a:solidFill>
                <a:latin typeface="Calibri"/>
                <a:cs typeface="Calibri"/>
              </a:rPr>
              <a:t>–</a:t>
            </a:r>
            <a:r>
              <a:rPr sz="3200" spc="5" dirty="0">
                <a:solidFill>
                  <a:prstClr val="black"/>
                </a:solidFill>
                <a:latin typeface="Calibri"/>
                <a:cs typeface="Calibri"/>
              </a:rPr>
              <a:t> </a:t>
            </a:r>
            <a:r>
              <a:rPr sz="3200" dirty="0">
                <a:solidFill>
                  <a:prstClr val="black"/>
                </a:solidFill>
                <a:latin typeface="Calibri"/>
                <a:cs typeface="Calibri"/>
              </a:rPr>
              <a:t>a</a:t>
            </a:r>
            <a:r>
              <a:rPr sz="3200" spc="5" dirty="0">
                <a:solidFill>
                  <a:prstClr val="black"/>
                </a:solidFill>
                <a:latin typeface="Calibri"/>
                <a:cs typeface="Calibri"/>
              </a:rPr>
              <a:t> </a:t>
            </a:r>
            <a:r>
              <a:rPr sz="3200" spc="-10" dirty="0">
                <a:solidFill>
                  <a:prstClr val="black"/>
                </a:solidFill>
                <a:latin typeface="Calibri"/>
                <a:cs typeface="Calibri"/>
              </a:rPr>
              <a:t>g</a:t>
            </a:r>
            <a:r>
              <a:rPr sz="3200" spc="-70" dirty="0">
                <a:solidFill>
                  <a:prstClr val="black"/>
                </a:solidFill>
                <a:latin typeface="Calibri"/>
                <a:cs typeface="Calibri"/>
              </a:rPr>
              <a:t>r</a:t>
            </a:r>
            <a:r>
              <a:rPr sz="3200" dirty="0">
                <a:solidFill>
                  <a:prstClr val="black"/>
                </a:solidFill>
                <a:latin typeface="Calibri"/>
                <a:cs typeface="Calibri"/>
              </a:rPr>
              <a:t>o</a:t>
            </a:r>
            <a:r>
              <a:rPr sz="3200" spc="5" dirty="0">
                <a:solidFill>
                  <a:prstClr val="black"/>
                </a:solidFill>
                <a:latin typeface="Calibri"/>
                <a:cs typeface="Calibri"/>
              </a:rPr>
              <a:t>u</a:t>
            </a:r>
            <a:r>
              <a:rPr sz="3200" dirty="0">
                <a:solidFill>
                  <a:prstClr val="black"/>
                </a:solidFill>
                <a:latin typeface="Calibri"/>
                <a:cs typeface="Calibri"/>
              </a:rPr>
              <a:t>p</a:t>
            </a:r>
            <a:r>
              <a:rPr sz="3200" spc="5" dirty="0">
                <a:solidFill>
                  <a:prstClr val="black"/>
                </a:solidFill>
                <a:latin typeface="Calibri"/>
                <a:cs typeface="Calibri"/>
              </a:rPr>
              <a:t> </a:t>
            </a:r>
            <a:r>
              <a:rPr sz="3200" dirty="0">
                <a:solidFill>
                  <a:prstClr val="black"/>
                </a:solidFill>
                <a:latin typeface="Calibri"/>
                <a:cs typeface="Calibri"/>
              </a:rPr>
              <a:t>of</a:t>
            </a:r>
            <a:r>
              <a:rPr sz="3200" spc="-5" dirty="0">
                <a:solidFill>
                  <a:prstClr val="black"/>
                </a:solidFill>
                <a:latin typeface="Calibri"/>
                <a:cs typeface="Calibri"/>
              </a:rPr>
              <a:t> </a:t>
            </a:r>
            <a:r>
              <a:rPr sz="3200" spc="5" dirty="0">
                <a:solidFill>
                  <a:prstClr val="black"/>
                </a:solidFill>
                <a:latin typeface="Calibri"/>
                <a:cs typeface="Calibri"/>
              </a:rPr>
              <a:t>G</a:t>
            </a:r>
            <a:r>
              <a:rPr sz="3200" spc="-50" dirty="0">
                <a:solidFill>
                  <a:prstClr val="black"/>
                </a:solidFill>
                <a:latin typeface="Calibri"/>
                <a:cs typeface="Calibri"/>
              </a:rPr>
              <a:t>E</a:t>
            </a:r>
            <a:r>
              <a:rPr sz="3200" dirty="0">
                <a:solidFill>
                  <a:prstClr val="black"/>
                </a:solidFill>
                <a:latin typeface="Calibri"/>
                <a:cs typeface="Calibri"/>
              </a:rPr>
              <a:t>O </a:t>
            </a:r>
            <a:r>
              <a:rPr sz="3200" spc="5" dirty="0">
                <a:solidFill>
                  <a:prstClr val="black"/>
                </a:solidFill>
                <a:latin typeface="Calibri"/>
                <a:cs typeface="Calibri"/>
              </a:rPr>
              <a:t>d</a:t>
            </a:r>
            <a:r>
              <a:rPr sz="3200" spc="-25" dirty="0">
                <a:solidFill>
                  <a:prstClr val="black"/>
                </a:solidFill>
                <a:latin typeface="Calibri"/>
                <a:cs typeface="Calibri"/>
              </a:rPr>
              <a:t>a</a:t>
            </a:r>
            <a:r>
              <a:rPr sz="3200" spc="-50" dirty="0">
                <a:solidFill>
                  <a:prstClr val="black"/>
                </a:solidFill>
                <a:latin typeface="Calibri"/>
                <a:cs typeface="Calibri"/>
              </a:rPr>
              <a:t>t</a:t>
            </a:r>
            <a:r>
              <a:rPr sz="3200" dirty="0">
                <a:solidFill>
                  <a:prstClr val="black"/>
                </a:solidFill>
                <a:latin typeface="Calibri"/>
                <a:cs typeface="Calibri"/>
              </a:rPr>
              <a:t>a</a:t>
            </a:r>
            <a:r>
              <a:rPr sz="3200" spc="5" dirty="0">
                <a:solidFill>
                  <a:prstClr val="black"/>
                </a:solidFill>
                <a:latin typeface="Calibri"/>
                <a:cs typeface="Calibri"/>
              </a:rPr>
              <a:t> </a:t>
            </a:r>
            <a:r>
              <a:rPr sz="3200" spc="-65" dirty="0">
                <a:solidFill>
                  <a:prstClr val="black"/>
                </a:solidFill>
                <a:latin typeface="Calibri"/>
                <a:cs typeface="Calibri"/>
              </a:rPr>
              <a:t>f</a:t>
            </a:r>
            <a:r>
              <a:rPr sz="3200" dirty="0">
                <a:solidFill>
                  <a:prstClr val="black"/>
                </a:solidFill>
                <a:latin typeface="Calibri"/>
                <a:cs typeface="Calibri"/>
              </a:rPr>
              <a:t>a</a:t>
            </a:r>
            <a:r>
              <a:rPr sz="3200" spc="-20" dirty="0">
                <a:solidFill>
                  <a:prstClr val="black"/>
                </a:solidFill>
                <a:latin typeface="Calibri"/>
                <a:cs typeface="Calibri"/>
              </a:rPr>
              <a:t>c</a:t>
            </a:r>
            <a:r>
              <a:rPr sz="3200" dirty="0">
                <a:solidFill>
                  <a:prstClr val="black"/>
                </a:solidFill>
                <a:latin typeface="Calibri"/>
                <a:cs typeface="Calibri"/>
              </a:rPr>
              <a:t>ili</a:t>
            </a:r>
            <a:r>
              <a:rPr sz="3200" spc="-15" dirty="0">
                <a:solidFill>
                  <a:prstClr val="black"/>
                </a:solidFill>
                <a:latin typeface="Calibri"/>
                <a:cs typeface="Calibri"/>
              </a:rPr>
              <a:t>t</a:t>
            </a:r>
            <a:r>
              <a:rPr sz="3200" dirty="0">
                <a:solidFill>
                  <a:prstClr val="black"/>
                </a:solidFill>
                <a:latin typeface="Calibri"/>
                <a:cs typeface="Calibri"/>
              </a:rPr>
              <a:t>i</a:t>
            </a:r>
            <a:r>
              <a:rPr sz="3200" spc="-25" dirty="0">
                <a:solidFill>
                  <a:prstClr val="black"/>
                </a:solidFill>
                <a:latin typeface="Calibri"/>
                <a:cs typeface="Calibri"/>
              </a:rPr>
              <a:t>e</a:t>
            </a:r>
            <a:r>
              <a:rPr sz="3200" dirty="0">
                <a:solidFill>
                  <a:prstClr val="black"/>
                </a:solidFill>
                <a:latin typeface="Calibri"/>
                <a:cs typeface="Calibri"/>
              </a:rPr>
              <a:t>s</a:t>
            </a:r>
            <a:r>
              <a:rPr sz="3200" spc="-5" dirty="0">
                <a:solidFill>
                  <a:prstClr val="black"/>
                </a:solidFill>
                <a:latin typeface="Calibri"/>
                <a:cs typeface="Calibri"/>
              </a:rPr>
              <a:t> </a:t>
            </a:r>
            <a:r>
              <a:rPr sz="3200" spc="-15" dirty="0">
                <a:solidFill>
                  <a:prstClr val="black"/>
                </a:solidFill>
                <a:latin typeface="Calibri"/>
                <a:cs typeface="Calibri"/>
              </a:rPr>
              <a:t>t</a:t>
            </a:r>
            <a:r>
              <a:rPr sz="3200" spc="5" dirty="0">
                <a:solidFill>
                  <a:prstClr val="black"/>
                </a:solidFill>
                <a:latin typeface="Calibri"/>
                <a:cs typeface="Calibri"/>
              </a:rPr>
              <a:t>h</a:t>
            </a:r>
            <a:r>
              <a:rPr sz="3200" spc="-25" dirty="0">
                <a:solidFill>
                  <a:prstClr val="black"/>
                </a:solidFill>
                <a:latin typeface="Calibri"/>
                <a:cs typeface="Calibri"/>
              </a:rPr>
              <a:t>a</a:t>
            </a:r>
            <a:r>
              <a:rPr sz="3200" spc="-15" dirty="0">
                <a:solidFill>
                  <a:prstClr val="black"/>
                </a:solidFill>
                <a:latin typeface="Calibri"/>
                <a:cs typeface="Calibri"/>
              </a:rPr>
              <a:t>t</a:t>
            </a:r>
            <a:r>
              <a:rPr sz="3200" spc="5" dirty="0">
                <a:solidFill>
                  <a:prstClr val="black"/>
                </a:solidFill>
                <a:latin typeface="Calibri"/>
                <a:cs typeface="Calibri"/>
              </a:rPr>
              <a:t> h</a:t>
            </a:r>
            <a:r>
              <a:rPr sz="3200" spc="-50" dirty="0">
                <a:solidFill>
                  <a:prstClr val="black"/>
                </a:solidFill>
                <a:latin typeface="Calibri"/>
                <a:cs typeface="Calibri"/>
              </a:rPr>
              <a:t>a</a:t>
            </a:r>
            <a:r>
              <a:rPr sz="3200" spc="-40" dirty="0">
                <a:solidFill>
                  <a:prstClr val="black"/>
                </a:solidFill>
                <a:latin typeface="Calibri"/>
                <a:cs typeface="Calibri"/>
              </a:rPr>
              <a:t>v</a:t>
            </a:r>
            <a:r>
              <a:rPr sz="3200" spc="-20" dirty="0">
                <a:solidFill>
                  <a:prstClr val="black"/>
                </a:solidFill>
                <a:latin typeface="Calibri"/>
                <a:cs typeface="Calibri"/>
              </a:rPr>
              <a:t>e</a:t>
            </a:r>
            <a:r>
              <a:rPr sz="3200" spc="-5" dirty="0">
                <a:solidFill>
                  <a:prstClr val="black"/>
                </a:solidFill>
                <a:latin typeface="Calibri"/>
                <a:cs typeface="Calibri"/>
              </a:rPr>
              <a:t> s</a:t>
            </a:r>
            <a:r>
              <a:rPr sz="3200" spc="5" dirty="0">
                <a:solidFill>
                  <a:prstClr val="black"/>
                </a:solidFill>
                <a:latin typeface="Calibri"/>
                <a:cs typeface="Calibri"/>
              </a:rPr>
              <a:t>h</a:t>
            </a:r>
            <a:r>
              <a:rPr sz="3200" dirty="0">
                <a:solidFill>
                  <a:prstClr val="black"/>
                </a:solidFill>
                <a:latin typeface="Calibri"/>
                <a:cs typeface="Calibri"/>
              </a:rPr>
              <a:t>a</a:t>
            </a:r>
            <a:r>
              <a:rPr sz="3200" spc="-65" dirty="0">
                <a:solidFill>
                  <a:prstClr val="black"/>
                </a:solidFill>
                <a:latin typeface="Calibri"/>
                <a:cs typeface="Calibri"/>
              </a:rPr>
              <a:t>r</a:t>
            </a:r>
            <a:r>
              <a:rPr sz="3200" spc="-25" dirty="0">
                <a:solidFill>
                  <a:prstClr val="black"/>
                </a:solidFill>
                <a:latin typeface="Calibri"/>
                <a:cs typeface="Calibri"/>
              </a:rPr>
              <a:t>e</a:t>
            </a:r>
            <a:r>
              <a:rPr sz="3200" dirty="0">
                <a:solidFill>
                  <a:prstClr val="black"/>
                </a:solidFill>
                <a:latin typeface="Calibri"/>
                <a:cs typeface="Calibri"/>
              </a:rPr>
              <a:t>d</a:t>
            </a:r>
            <a:r>
              <a:rPr sz="3200" spc="5" dirty="0">
                <a:solidFill>
                  <a:prstClr val="black"/>
                </a:solidFill>
                <a:latin typeface="Calibri"/>
                <a:cs typeface="Calibri"/>
              </a:rPr>
              <a:t> </a:t>
            </a:r>
            <a:r>
              <a:rPr sz="3200" dirty="0">
                <a:solidFill>
                  <a:prstClr val="black"/>
                </a:solidFill>
                <a:latin typeface="Calibri"/>
                <a:cs typeface="Calibri"/>
              </a:rPr>
              <a:t>i</a:t>
            </a:r>
            <a:r>
              <a:rPr sz="3200" spc="-25" dirty="0">
                <a:solidFill>
                  <a:prstClr val="black"/>
                </a:solidFill>
                <a:latin typeface="Calibri"/>
                <a:cs typeface="Calibri"/>
              </a:rPr>
              <a:t>n</a:t>
            </a:r>
            <a:r>
              <a:rPr sz="3200" spc="-45" dirty="0">
                <a:solidFill>
                  <a:prstClr val="black"/>
                </a:solidFill>
                <a:latin typeface="Calibri"/>
                <a:cs typeface="Calibri"/>
              </a:rPr>
              <a:t>t</a:t>
            </a:r>
            <a:r>
              <a:rPr sz="3200" spc="-25" dirty="0">
                <a:solidFill>
                  <a:prstClr val="black"/>
                </a:solidFill>
                <a:latin typeface="Calibri"/>
                <a:cs typeface="Calibri"/>
              </a:rPr>
              <a:t>e</a:t>
            </a:r>
            <a:r>
              <a:rPr sz="3200" spc="-65" dirty="0">
                <a:solidFill>
                  <a:prstClr val="black"/>
                </a:solidFill>
                <a:latin typeface="Calibri"/>
                <a:cs typeface="Calibri"/>
              </a:rPr>
              <a:t>r</a:t>
            </a:r>
            <a:r>
              <a:rPr sz="3200" spc="-25" dirty="0">
                <a:solidFill>
                  <a:prstClr val="black"/>
                </a:solidFill>
                <a:latin typeface="Calibri"/>
                <a:cs typeface="Calibri"/>
              </a:rPr>
              <a:t>e</a:t>
            </a:r>
            <a:r>
              <a:rPr sz="3200" spc="-40" dirty="0">
                <a:solidFill>
                  <a:prstClr val="black"/>
                </a:solidFill>
                <a:latin typeface="Calibri"/>
                <a:cs typeface="Calibri"/>
              </a:rPr>
              <a:t>s</a:t>
            </a:r>
            <a:r>
              <a:rPr sz="3200" spc="-15" dirty="0">
                <a:solidFill>
                  <a:prstClr val="black"/>
                </a:solidFill>
                <a:latin typeface="Calibri"/>
                <a:cs typeface="Calibri"/>
              </a:rPr>
              <a:t>t</a:t>
            </a:r>
            <a:r>
              <a:rPr sz="3200" dirty="0">
                <a:solidFill>
                  <a:prstClr val="black"/>
                </a:solidFill>
                <a:latin typeface="Calibri"/>
                <a:cs typeface="Calibri"/>
              </a:rPr>
              <a:t>s</a:t>
            </a:r>
            <a:endParaRPr sz="3200">
              <a:solidFill>
                <a:prstClr val="black"/>
              </a:solidFill>
              <a:latin typeface="Calibri"/>
              <a:cs typeface="Calibri"/>
            </a:endParaRPr>
          </a:p>
        </p:txBody>
      </p:sp>
    </p:spTree>
    <p:extLst>
      <p:ext uri="{BB962C8B-B14F-4D97-AF65-F5344CB8AC3E}">
        <p14:creationId xmlns:p14="http://schemas.microsoft.com/office/powerpoint/2010/main" val="84183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44928" y="64008"/>
            <a:ext cx="7350125" cy="1969770"/>
          </a:xfrm>
          <a:prstGeom prst="rect">
            <a:avLst/>
          </a:prstGeom>
        </p:spPr>
        <p:txBody>
          <a:bodyPr vert="horz" wrap="square" lIns="0" tIns="0" rIns="0" bIns="0" rtlCol="0">
            <a:spAutoFit/>
          </a:bodyPr>
          <a:lstStyle/>
          <a:p>
            <a:pPr marL="12065" marR="5080" indent="-1270" algn="ctr">
              <a:tabLst>
                <a:tab pos="4820920" algn="l"/>
              </a:tabLst>
            </a:pPr>
            <a:r>
              <a:rPr sz="3200" spc="5" dirty="0">
                <a:solidFill>
                  <a:prstClr val="black"/>
                </a:solidFill>
                <a:latin typeface="Calibri"/>
                <a:cs typeface="Calibri"/>
              </a:rPr>
              <a:t>H</a:t>
            </a:r>
            <a:r>
              <a:rPr sz="3200" spc="-15" dirty="0">
                <a:solidFill>
                  <a:prstClr val="black"/>
                </a:solidFill>
                <a:latin typeface="Calibri"/>
                <a:cs typeface="Calibri"/>
              </a:rPr>
              <a:t>o</a:t>
            </a:r>
            <a:r>
              <a:rPr sz="3200" spc="-25" dirty="0">
                <a:solidFill>
                  <a:prstClr val="black"/>
                </a:solidFill>
                <a:latin typeface="Calibri"/>
                <a:cs typeface="Calibri"/>
              </a:rPr>
              <a:t>w</a:t>
            </a:r>
            <a:r>
              <a:rPr sz="3200" dirty="0">
                <a:solidFill>
                  <a:prstClr val="black"/>
                </a:solidFill>
                <a:latin typeface="Calibri"/>
                <a:cs typeface="Calibri"/>
              </a:rPr>
              <a:t> </a:t>
            </a:r>
            <a:r>
              <a:rPr sz="3200" spc="-45" dirty="0">
                <a:solidFill>
                  <a:prstClr val="black"/>
                </a:solidFill>
                <a:latin typeface="Calibri"/>
                <a:cs typeface="Calibri"/>
              </a:rPr>
              <a:t>c</a:t>
            </a:r>
            <a:r>
              <a:rPr sz="3200" dirty="0">
                <a:solidFill>
                  <a:prstClr val="black"/>
                </a:solidFill>
                <a:latin typeface="Calibri"/>
                <a:cs typeface="Calibri"/>
              </a:rPr>
              <a:t>an</a:t>
            </a:r>
            <a:r>
              <a:rPr sz="3200" spc="5" dirty="0">
                <a:solidFill>
                  <a:prstClr val="black"/>
                </a:solidFill>
                <a:latin typeface="Calibri"/>
                <a:cs typeface="Calibri"/>
              </a:rPr>
              <a:t> </a:t>
            </a:r>
            <a:r>
              <a:rPr sz="3200" spc="-15" dirty="0">
                <a:solidFill>
                  <a:prstClr val="black"/>
                </a:solidFill>
                <a:latin typeface="Calibri"/>
                <a:cs typeface="Calibri"/>
              </a:rPr>
              <a:t>t</a:t>
            </a:r>
            <a:r>
              <a:rPr sz="3200" spc="-85" dirty="0">
                <a:solidFill>
                  <a:prstClr val="black"/>
                </a:solidFill>
                <a:latin typeface="Calibri"/>
                <a:cs typeface="Calibri"/>
              </a:rPr>
              <a:t>r</a:t>
            </a:r>
            <a:r>
              <a:rPr sz="3200" dirty="0">
                <a:solidFill>
                  <a:prstClr val="black"/>
                </a:solidFill>
                <a:latin typeface="Calibri"/>
                <a:cs typeface="Calibri"/>
              </a:rPr>
              <a:t>ai</a:t>
            </a:r>
            <a:r>
              <a:rPr sz="3200" spc="5" dirty="0">
                <a:solidFill>
                  <a:prstClr val="black"/>
                </a:solidFill>
                <a:latin typeface="Calibri"/>
                <a:cs typeface="Calibri"/>
              </a:rPr>
              <a:t>n</a:t>
            </a:r>
            <a:r>
              <a:rPr sz="3200" dirty="0">
                <a:solidFill>
                  <a:prstClr val="black"/>
                </a:solidFill>
                <a:latin typeface="Calibri"/>
                <a:cs typeface="Calibri"/>
              </a:rPr>
              <a:t>ing</a:t>
            </a:r>
            <a:r>
              <a:rPr sz="3200" spc="10" dirty="0">
                <a:solidFill>
                  <a:prstClr val="black"/>
                </a:solidFill>
                <a:latin typeface="Calibri"/>
                <a:cs typeface="Calibri"/>
              </a:rPr>
              <a:t> </a:t>
            </a:r>
            <a:r>
              <a:rPr sz="3200" dirty="0">
                <a:solidFill>
                  <a:prstClr val="black"/>
                </a:solidFill>
                <a:latin typeface="Calibri"/>
                <a:cs typeface="Calibri"/>
              </a:rPr>
              <a:t>and</a:t>
            </a:r>
            <a:r>
              <a:rPr sz="3200" spc="5" dirty="0">
                <a:solidFill>
                  <a:prstClr val="black"/>
                </a:solidFill>
                <a:latin typeface="Calibri"/>
                <a:cs typeface="Calibri"/>
              </a:rPr>
              <a:t> </a:t>
            </a:r>
            <a:r>
              <a:rPr sz="3200" spc="-5" dirty="0">
                <a:solidFill>
                  <a:prstClr val="black"/>
                </a:solidFill>
                <a:latin typeface="Calibri"/>
                <a:cs typeface="Calibri"/>
              </a:rPr>
              <a:t>o</a:t>
            </a:r>
            <a:r>
              <a:rPr sz="3200" spc="5" dirty="0">
                <a:solidFill>
                  <a:prstClr val="black"/>
                </a:solidFill>
                <a:latin typeface="Calibri"/>
                <a:cs typeface="Calibri"/>
              </a:rPr>
              <a:t>u</a:t>
            </a:r>
            <a:r>
              <a:rPr sz="3200" dirty="0">
                <a:solidFill>
                  <a:prstClr val="black"/>
                </a:solidFill>
                <a:latin typeface="Calibri"/>
                <a:cs typeface="Calibri"/>
              </a:rPr>
              <a:t>t</a:t>
            </a:r>
            <a:r>
              <a:rPr sz="3200" spc="-60" dirty="0">
                <a:solidFill>
                  <a:prstClr val="black"/>
                </a:solidFill>
                <a:latin typeface="Calibri"/>
                <a:cs typeface="Calibri"/>
              </a:rPr>
              <a:t>r</a:t>
            </a:r>
            <a:r>
              <a:rPr sz="3200" spc="-25" dirty="0">
                <a:solidFill>
                  <a:prstClr val="black"/>
                </a:solidFill>
                <a:latin typeface="Calibri"/>
                <a:cs typeface="Calibri"/>
              </a:rPr>
              <a:t>e</a:t>
            </a:r>
            <a:r>
              <a:rPr sz="3200" dirty="0">
                <a:solidFill>
                  <a:prstClr val="black"/>
                </a:solidFill>
                <a:latin typeface="Calibri"/>
                <a:cs typeface="Calibri"/>
              </a:rPr>
              <a:t>a</a:t>
            </a:r>
            <a:r>
              <a:rPr sz="3200" spc="-20" dirty="0">
                <a:solidFill>
                  <a:prstClr val="black"/>
                </a:solidFill>
                <a:latin typeface="Calibri"/>
                <a:cs typeface="Calibri"/>
              </a:rPr>
              <a:t>c</a:t>
            </a:r>
            <a:r>
              <a:rPr sz="3200" dirty="0">
                <a:solidFill>
                  <a:prstClr val="black"/>
                </a:solidFill>
                <a:latin typeface="Calibri"/>
                <a:cs typeface="Calibri"/>
              </a:rPr>
              <a:t>h</a:t>
            </a:r>
            <a:r>
              <a:rPr sz="3200" spc="5" dirty="0">
                <a:solidFill>
                  <a:prstClr val="black"/>
                </a:solidFill>
                <a:latin typeface="Calibri"/>
                <a:cs typeface="Calibri"/>
              </a:rPr>
              <a:t> </a:t>
            </a:r>
            <a:r>
              <a:rPr sz="3200" spc="-15" dirty="0">
                <a:solidFill>
                  <a:prstClr val="black"/>
                </a:solidFill>
                <a:latin typeface="Calibri"/>
                <a:cs typeface="Calibri"/>
              </a:rPr>
              <a:t>b</a:t>
            </a:r>
            <a:r>
              <a:rPr sz="3200" spc="-25" dirty="0">
                <a:solidFill>
                  <a:prstClr val="black"/>
                </a:solidFill>
                <a:latin typeface="Calibri"/>
                <a:cs typeface="Calibri"/>
              </a:rPr>
              <a:t>e</a:t>
            </a:r>
            <a:r>
              <a:rPr sz="3200" spc="-45" dirty="0">
                <a:solidFill>
                  <a:prstClr val="black"/>
                </a:solidFill>
                <a:latin typeface="Calibri"/>
                <a:cs typeface="Calibri"/>
              </a:rPr>
              <a:t>c</a:t>
            </a:r>
            <a:r>
              <a:rPr sz="3200" spc="-5" dirty="0">
                <a:solidFill>
                  <a:prstClr val="black"/>
                </a:solidFill>
                <a:latin typeface="Calibri"/>
                <a:cs typeface="Calibri"/>
              </a:rPr>
              <a:t>o</a:t>
            </a:r>
            <a:r>
              <a:rPr sz="3200" spc="-25" dirty="0">
                <a:solidFill>
                  <a:prstClr val="black"/>
                </a:solidFill>
                <a:latin typeface="Calibri"/>
                <a:cs typeface="Calibri"/>
              </a:rPr>
              <a:t>m</a:t>
            </a:r>
            <a:r>
              <a:rPr sz="3200" spc="-20" dirty="0">
                <a:solidFill>
                  <a:prstClr val="black"/>
                </a:solidFill>
                <a:latin typeface="Calibri"/>
                <a:cs typeface="Calibri"/>
              </a:rPr>
              <a:t>e</a:t>
            </a:r>
            <a:r>
              <a:rPr sz="3200" spc="-5" dirty="0">
                <a:solidFill>
                  <a:prstClr val="black"/>
                </a:solidFill>
                <a:latin typeface="Calibri"/>
                <a:cs typeface="Calibri"/>
              </a:rPr>
              <a:t> </a:t>
            </a:r>
            <a:r>
              <a:rPr sz="3200" spc="-125" dirty="0">
                <a:solidFill>
                  <a:prstClr val="black"/>
                </a:solidFill>
                <a:latin typeface="Calibri"/>
                <a:cs typeface="Calibri"/>
              </a:rPr>
              <a:t>k</a:t>
            </a:r>
            <a:r>
              <a:rPr sz="3200" spc="-45" dirty="0">
                <a:solidFill>
                  <a:prstClr val="black"/>
                </a:solidFill>
                <a:latin typeface="Calibri"/>
                <a:cs typeface="Calibri"/>
              </a:rPr>
              <a:t>e</a:t>
            </a:r>
            <a:r>
              <a:rPr sz="3200" spc="-15" dirty="0">
                <a:solidFill>
                  <a:prstClr val="black"/>
                </a:solidFill>
                <a:latin typeface="Calibri"/>
                <a:cs typeface="Calibri"/>
              </a:rPr>
              <a:t>y</a:t>
            </a:r>
            <a:r>
              <a:rPr sz="3200" spc="-10" dirty="0">
                <a:solidFill>
                  <a:prstClr val="black"/>
                </a:solidFill>
                <a:latin typeface="Calibri"/>
                <a:cs typeface="Calibri"/>
              </a:rPr>
              <a:t> </a:t>
            </a:r>
            <a:r>
              <a:rPr sz="3200" spc="-25" dirty="0">
                <a:solidFill>
                  <a:prstClr val="black"/>
                </a:solidFill>
                <a:latin typeface="Calibri"/>
                <a:cs typeface="Calibri"/>
              </a:rPr>
              <a:t>m</a:t>
            </a:r>
            <a:r>
              <a:rPr sz="3200" spc="-30" dirty="0">
                <a:solidFill>
                  <a:prstClr val="black"/>
                </a:solidFill>
                <a:latin typeface="Calibri"/>
                <a:cs typeface="Calibri"/>
              </a:rPr>
              <a:t>e</a:t>
            </a:r>
            <a:r>
              <a:rPr sz="3200" spc="-20" dirty="0">
                <a:solidFill>
                  <a:prstClr val="black"/>
                </a:solidFill>
                <a:latin typeface="Calibri"/>
                <a:cs typeface="Calibri"/>
              </a:rPr>
              <a:t>c</a:t>
            </a:r>
            <a:r>
              <a:rPr sz="3200" dirty="0">
                <a:solidFill>
                  <a:prstClr val="black"/>
                </a:solidFill>
                <a:latin typeface="Calibri"/>
                <a:cs typeface="Calibri"/>
              </a:rPr>
              <a:t>hanis</a:t>
            </a:r>
            <a:r>
              <a:rPr sz="3200" spc="-25" dirty="0">
                <a:solidFill>
                  <a:prstClr val="black"/>
                </a:solidFill>
                <a:latin typeface="Calibri"/>
                <a:cs typeface="Calibri"/>
              </a:rPr>
              <a:t>m</a:t>
            </a:r>
            <a:r>
              <a:rPr sz="3200" spc="-15" dirty="0">
                <a:solidFill>
                  <a:prstClr val="black"/>
                </a:solidFill>
                <a:latin typeface="Calibri"/>
                <a:cs typeface="Calibri"/>
              </a:rPr>
              <a:t>s</a:t>
            </a:r>
            <a:r>
              <a:rPr sz="3200" dirty="0">
                <a:solidFill>
                  <a:prstClr val="black"/>
                </a:solidFill>
                <a:latin typeface="Calibri"/>
                <a:cs typeface="Calibri"/>
              </a:rPr>
              <a:t> </a:t>
            </a:r>
            <a:r>
              <a:rPr sz="3200" spc="-70" dirty="0">
                <a:solidFill>
                  <a:prstClr val="black"/>
                </a:solidFill>
                <a:latin typeface="Calibri"/>
                <a:cs typeface="Calibri"/>
              </a:rPr>
              <a:t>f</a:t>
            </a:r>
            <a:r>
              <a:rPr sz="3200" spc="-5" dirty="0">
                <a:solidFill>
                  <a:prstClr val="black"/>
                </a:solidFill>
                <a:latin typeface="Calibri"/>
                <a:cs typeface="Calibri"/>
              </a:rPr>
              <a:t>o</a:t>
            </a:r>
            <a:r>
              <a:rPr sz="3200" spc="-15" dirty="0">
                <a:solidFill>
                  <a:prstClr val="black"/>
                </a:solidFill>
                <a:latin typeface="Calibri"/>
                <a:cs typeface="Calibri"/>
              </a:rPr>
              <a:t>r</a:t>
            </a:r>
            <a:r>
              <a:rPr sz="3200" spc="-5" dirty="0">
                <a:solidFill>
                  <a:prstClr val="black"/>
                </a:solidFill>
                <a:latin typeface="Calibri"/>
                <a:cs typeface="Calibri"/>
              </a:rPr>
              <a:t> </a:t>
            </a:r>
            <a:r>
              <a:rPr sz="3200" spc="-45" dirty="0">
                <a:solidFill>
                  <a:prstClr val="black"/>
                </a:solidFill>
                <a:latin typeface="Calibri"/>
                <a:cs typeface="Calibri"/>
              </a:rPr>
              <a:t>c</a:t>
            </a:r>
            <a:r>
              <a:rPr sz="3200" spc="-5" dirty="0">
                <a:solidFill>
                  <a:prstClr val="black"/>
                </a:solidFill>
                <a:latin typeface="Calibri"/>
                <a:cs typeface="Calibri"/>
              </a:rPr>
              <a:t>o</a:t>
            </a:r>
            <a:r>
              <a:rPr sz="3200" dirty="0">
                <a:solidFill>
                  <a:prstClr val="black"/>
                </a:solidFill>
                <a:latin typeface="Calibri"/>
                <a:cs typeface="Calibri"/>
              </a:rPr>
              <a:t>n</a:t>
            </a:r>
            <a:r>
              <a:rPr sz="3200" spc="-5" dirty="0">
                <a:solidFill>
                  <a:prstClr val="black"/>
                </a:solidFill>
                <a:latin typeface="Calibri"/>
                <a:cs typeface="Calibri"/>
              </a:rPr>
              <a:t>c</a:t>
            </a:r>
            <a:r>
              <a:rPr sz="3200" dirty="0">
                <a:solidFill>
                  <a:prstClr val="black"/>
                </a:solidFill>
                <a:latin typeface="Calibri"/>
                <a:cs typeface="Calibri"/>
              </a:rPr>
              <a:t>u</a:t>
            </a:r>
            <a:r>
              <a:rPr sz="3200" spc="-5" dirty="0">
                <a:solidFill>
                  <a:prstClr val="black"/>
                </a:solidFill>
                <a:latin typeface="Calibri"/>
                <a:cs typeface="Calibri"/>
              </a:rPr>
              <a:t>r</a:t>
            </a:r>
            <a:r>
              <a:rPr sz="3200" spc="-60" dirty="0">
                <a:solidFill>
                  <a:prstClr val="black"/>
                </a:solidFill>
                <a:latin typeface="Calibri"/>
                <a:cs typeface="Calibri"/>
              </a:rPr>
              <a:t>r</a:t>
            </a:r>
            <a:r>
              <a:rPr sz="3200" spc="-30" dirty="0">
                <a:solidFill>
                  <a:prstClr val="black"/>
                </a:solidFill>
                <a:latin typeface="Calibri"/>
                <a:cs typeface="Calibri"/>
              </a:rPr>
              <a:t>e</a:t>
            </a:r>
            <a:r>
              <a:rPr sz="3200" spc="-25" dirty="0">
                <a:solidFill>
                  <a:prstClr val="black"/>
                </a:solidFill>
                <a:latin typeface="Calibri"/>
                <a:cs typeface="Calibri"/>
              </a:rPr>
              <a:t>n</a:t>
            </a:r>
            <a:r>
              <a:rPr sz="3200" spc="-15" dirty="0">
                <a:solidFill>
                  <a:prstClr val="black"/>
                </a:solidFill>
                <a:latin typeface="Calibri"/>
                <a:cs typeface="Calibri"/>
              </a:rPr>
              <a:t>t</a:t>
            </a:r>
            <a:r>
              <a:rPr sz="3200" spc="10" dirty="0">
                <a:solidFill>
                  <a:prstClr val="black"/>
                </a:solidFill>
                <a:latin typeface="Calibri"/>
                <a:cs typeface="Calibri"/>
              </a:rPr>
              <a:t> </a:t>
            </a:r>
            <a:r>
              <a:rPr sz="3200" dirty="0">
                <a:solidFill>
                  <a:prstClr val="black"/>
                </a:solidFill>
                <a:latin typeface="Calibri"/>
                <a:cs typeface="Calibri"/>
              </a:rPr>
              <a:t>im</a:t>
            </a:r>
            <a:r>
              <a:rPr sz="3200" spc="5" dirty="0">
                <a:solidFill>
                  <a:prstClr val="black"/>
                </a:solidFill>
                <a:latin typeface="Calibri"/>
                <a:cs typeface="Calibri"/>
              </a:rPr>
              <a:t>p</a:t>
            </a:r>
            <a:r>
              <a:rPr sz="3200" spc="-70" dirty="0">
                <a:solidFill>
                  <a:prstClr val="black"/>
                </a:solidFill>
                <a:latin typeface="Calibri"/>
                <a:cs typeface="Calibri"/>
              </a:rPr>
              <a:t>r</a:t>
            </a:r>
            <a:r>
              <a:rPr sz="3200" spc="-15" dirty="0">
                <a:solidFill>
                  <a:prstClr val="black"/>
                </a:solidFill>
                <a:latin typeface="Calibri"/>
                <a:cs typeface="Calibri"/>
              </a:rPr>
              <a:t>o</a:t>
            </a:r>
            <a:r>
              <a:rPr sz="3200" spc="-40" dirty="0">
                <a:solidFill>
                  <a:prstClr val="black"/>
                </a:solidFill>
                <a:latin typeface="Calibri"/>
                <a:cs typeface="Calibri"/>
              </a:rPr>
              <a:t>v</a:t>
            </a:r>
            <a:r>
              <a:rPr sz="3200" spc="-25" dirty="0">
                <a:solidFill>
                  <a:prstClr val="black"/>
                </a:solidFill>
                <a:latin typeface="Calibri"/>
                <a:cs typeface="Calibri"/>
              </a:rPr>
              <a:t>emen</a:t>
            </a:r>
            <a:r>
              <a:rPr sz="3200" spc="-15" dirty="0">
                <a:solidFill>
                  <a:prstClr val="black"/>
                </a:solidFill>
                <a:latin typeface="Calibri"/>
                <a:cs typeface="Calibri"/>
              </a:rPr>
              <a:t>t</a:t>
            </a:r>
            <a:r>
              <a:rPr sz="3200" dirty="0">
                <a:solidFill>
                  <a:prstClr val="black"/>
                </a:solidFill>
                <a:latin typeface="Calibri"/>
                <a:cs typeface="Calibri"/>
              </a:rPr>
              <a:t> of </a:t>
            </a:r>
            <a:r>
              <a:rPr sz="3200" spc="-30" dirty="0">
                <a:solidFill>
                  <a:prstClr val="black"/>
                </a:solidFill>
                <a:latin typeface="Calibri"/>
                <a:cs typeface="Calibri"/>
              </a:rPr>
              <a:t>w</a:t>
            </a:r>
            <a:r>
              <a:rPr sz="3200" dirty="0">
                <a:solidFill>
                  <a:prstClr val="black"/>
                </a:solidFill>
                <a:latin typeface="Calibri"/>
                <a:cs typeface="Calibri"/>
              </a:rPr>
              <a:t>o</a:t>
            </a:r>
            <a:r>
              <a:rPr sz="3200" spc="-20" dirty="0">
                <a:solidFill>
                  <a:prstClr val="black"/>
                </a:solidFill>
                <a:latin typeface="Calibri"/>
                <a:cs typeface="Calibri"/>
              </a:rPr>
              <a:t>r</a:t>
            </a:r>
            <a:r>
              <a:rPr sz="3200" spc="-25" dirty="0">
                <a:solidFill>
                  <a:prstClr val="black"/>
                </a:solidFill>
                <a:latin typeface="Calibri"/>
                <a:cs typeface="Calibri"/>
              </a:rPr>
              <a:t>k</a:t>
            </a:r>
            <a:r>
              <a:rPr sz="3200" spc="-70" dirty="0">
                <a:solidFill>
                  <a:prstClr val="black"/>
                </a:solidFill>
                <a:latin typeface="Calibri"/>
                <a:cs typeface="Calibri"/>
              </a:rPr>
              <a:t>f</a:t>
            </a:r>
            <a:r>
              <a:rPr sz="3200" dirty="0">
                <a:solidFill>
                  <a:prstClr val="black"/>
                </a:solidFill>
                <a:latin typeface="Calibri"/>
                <a:cs typeface="Calibri"/>
              </a:rPr>
              <a:t>o</a:t>
            </a:r>
            <a:r>
              <a:rPr sz="3200" spc="-65" dirty="0">
                <a:solidFill>
                  <a:prstClr val="black"/>
                </a:solidFill>
                <a:latin typeface="Calibri"/>
                <a:cs typeface="Calibri"/>
              </a:rPr>
              <a:t>r</a:t>
            </a:r>
            <a:r>
              <a:rPr sz="3200" spc="-20" dirty="0">
                <a:solidFill>
                  <a:prstClr val="black"/>
                </a:solidFill>
                <a:latin typeface="Calibri"/>
                <a:cs typeface="Calibri"/>
              </a:rPr>
              <a:t>ce</a:t>
            </a:r>
            <a:r>
              <a:rPr sz="3200" spc="-5" dirty="0">
                <a:solidFill>
                  <a:prstClr val="black"/>
                </a:solidFill>
                <a:latin typeface="Calibri"/>
                <a:cs typeface="Calibri"/>
              </a:rPr>
              <a:t> </a:t>
            </a:r>
            <a:r>
              <a:rPr sz="3200" spc="-55" dirty="0">
                <a:solidFill>
                  <a:prstClr val="black"/>
                </a:solidFill>
                <a:latin typeface="Calibri"/>
                <a:cs typeface="Calibri"/>
              </a:rPr>
              <a:t>e</a:t>
            </a:r>
            <a:r>
              <a:rPr sz="3200" spc="-30" dirty="0">
                <a:solidFill>
                  <a:prstClr val="black"/>
                </a:solidFill>
                <a:latin typeface="Calibri"/>
                <a:cs typeface="Calibri"/>
              </a:rPr>
              <a:t>f</a:t>
            </a:r>
            <a:r>
              <a:rPr sz="3200" spc="-80" dirty="0">
                <a:solidFill>
                  <a:prstClr val="black"/>
                </a:solidFill>
                <a:latin typeface="Calibri"/>
                <a:cs typeface="Calibri"/>
              </a:rPr>
              <a:t>f</a:t>
            </a:r>
            <a:r>
              <a:rPr sz="3200" spc="-30" dirty="0">
                <a:solidFill>
                  <a:prstClr val="black"/>
                </a:solidFill>
                <a:latin typeface="Calibri"/>
                <a:cs typeface="Calibri"/>
              </a:rPr>
              <a:t>e</a:t>
            </a:r>
            <a:r>
              <a:rPr sz="3200" spc="-20" dirty="0">
                <a:solidFill>
                  <a:prstClr val="black"/>
                </a:solidFill>
                <a:latin typeface="Calibri"/>
                <a:cs typeface="Calibri"/>
              </a:rPr>
              <a:t>c</a:t>
            </a:r>
            <a:r>
              <a:rPr sz="3200" spc="-15" dirty="0">
                <a:solidFill>
                  <a:prstClr val="black"/>
                </a:solidFill>
                <a:latin typeface="Calibri"/>
                <a:cs typeface="Calibri"/>
              </a:rPr>
              <a:t>t</a:t>
            </a:r>
            <a:r>
              <a:rPr sz="3200" dirty="0">
                <a:solidFill>
                  <a:prstClr val="black"/>
                </a:solidFill>
                <a:latin typeface="Calibri"/>
                <a:cs typeface="Calibri"/>
              </a:rPr>
              <a:t>i</a:t>
            </a:r>
            <a:r>
              <a:rPr sz="3200" spc="-45" dirty="0">
                <a:solidFill>
                  <a:prstClr val="black"/>
                </a:solidFill>
                <a:latin typeface="Calibri"/>
                <a:cs typeface="Calibri"/>
              </a:rPr>
              <a:t>v</a:t>
            </a:r>
            <a:r>
              <a:rPr sz="3200" spc="-30" dirty="0">
                <a:solidFill>
                  <a:prstClr val="black"/>
                </a:solidFill>
                <a:latin typeface="Calibri"/>
                <a:cs typeface="Calibri"/>
              </a:rPr>
              <a:t>e</a:t>
            </a:r>
            <a:r>
              <a:rPr sz="3200" spc="5" dirty="0">
                <a:solidFill>
                  <a:prstClr val="black"/>
                </a:solidFill>
                <a:latin typeface="Calibri"/>
                <a:cs typeface="Calibri"/>
              </a:rPr>
              <a:t>n</a:t>
            </a:r>
            <a:r>
              <a:rPr sz="3200" spc="-30" dirty="0">
                <a:solidFill>
                  <a:prstClr val="black"/>
                </a:solidFill>
                <a:latin typeface="Calibri"/>
                <a:cs typeface="Calibri"/>
              </a:rPr>
              <a:t>e</a:t>
            </a:r>
            <a:r>
              <a:rPr sz="3200" spc="-5" dirty="0">
                <a:solidFill>
                  <a:prstClr val="black"/>
                </a:solidFill>
                <a:latin typeface="Calibri"/>
                <a:cs typeface="Calibri"/>
              </a:rPr>
              <a:t>s</a:t>
            </a:r>
            <a:r>
              <a:rPr sz="3200" dirty="0">
                <a:solidFill>
                  <a:prstClr val="black"/>
                </a:solidFill>
                <a:latin typeface="Calibri"/>
                <a:cs typeface="Calibri"/>
              </a:rPr>
              <a:t>s </a:t>
            </a:r>
            <a:r>
              <a:rPr sz="3200" spc="5" dirty="0">
                <a:solidFill>
                  <a:prstClr val="black"/>
                </a:solidFill>
                <a:latin typeface="Calibri"/>
                <a:cs typeface="Calibri"/>
              </a:rPr>
              <a:t>an</a:t>
            </a:r>
            <a:r>
              <a:rPr sz="3200" dirty="0">
                <a:solidFill>
                  <a:prstClr val="black"/>
                </a:solidFill>
                <a:latin typeface="Calibri"/>
                <a:cs typeface="Calibri"/>
              </a:rPr>
              <a:t>d	a</a:t>
            </a:r>
            <a:r>
              <a:rPr sz="3200" spc="5" dirty="0">
                <a:solidFill>
                  <a:prstClr val="black"/>
                </a:solidFill>
                <a:latin typeface="Calibri"/>
                <a:cs typeface="Calibri"/>
              </a:rPr>
              <a:t>b</a:t>
            </a:r>
            <a:r>
              <a:rPr sz="3200" dirty="0">
                <a:solidFill>
                  <a:prstClr val="black"/>
                </a:solidFill>
                <a:latin typeface="Calibri"/>
                <a:cs typeface="Calibri"/>
              </a:rPr>
              <a:t>ilit</a:t>
            </a:r>
            <a:r>
              <a:rPr sz="3200" spc="-15" dirty="0">
                <a:solidFill>
                  <a:prstClr val="black"/>
                </a:solidFill>
                <a:latin typeface="Calibri"/>
                <a:cs typeface="Calibri"/>
              </a:rPr>
              <a:t>y</a:t>
            </a:r>
            <a:r>
              <a:rPr sz="3200" dirty="0">
                <a:solidFill>
                  <a:prstClr val="black"/>
                </a:solidFill>
                <a:latin typeface="Calibri"/>
                <a:cs typeface="Calibri"/>
              </a:rPr>
              <a:t> </a:t>
            </a:r>
            <a:r>
              <a:rPr sz="3200" spc="-45" dirty="0">
                <a:solidFill>
                  <a:prstClr val="black"/>
                </a:solidFill>
                <a:latin typeface="Calibri"/>
                <a:cs typeface="Calibri"/>
              </a:rPr>
              <a:t>t</a:t>
            </a:r>
            <a:r>
              <a:rPr sz="3200" dirty="0">
                <a:solidFill>
                  <a:prstClr val="black"/>
                </a:solidFill>
                <a:latin typeface="Calibri"/>
                <a:cs typeface="Calibri"/>
              </a:rPr>
              <a:t>o a</a:t>
            </a:r>
            <a:r>
              <a:rPr sz="3200" spc="5" dirty="0">
                <a:solidFill>
                  <a:prstClr val="black"/>
                </a:solidFill>
                <a:latin typeface="Calibri"/>
                <a:cs typeface="Calibri"/>
              </a:rPr>
              <a:t>d</a:t>
            </a:r>
            <a:r>
              <a:rPr sz="3200" dirty="0">
                <a:solidFill>
                  <a:prstClr val="black"/>
                </a:solidFill>
                <a:latin typeface="Calibri"/>
                <a:cs typeface="Calibri"/>
              </a:rPr>
              <a:t>o</a:t>
            </a:r>
            <a:r>
              <a:rPr sz="3200" spc="-10" dirty="0">
                <a:solidFill>
                  <a:prstClr val="black"/>
                </a:solidFill>
                <a:latin typeface="Calibri"/>
                <a:cs typeface="Calibri"/>
              </a:rPr>
              <a:t>p</a:t>
            </a:r>
            <a:r>
              <a:rPr sz="3200" spc="-15" dirty="0">
                <a:solidFill>
                  <a:prstClr val="black"/>
                </a:solidFill>
                <a:latin typeface="Calibri"/>
                <a:cs typeface="Calibri"/>
              </a:rPr>
              <a:t>t</a:t>
            </a:r>
            <a:r>
              <a:rPr sz="3200" spc="-10" dirty="0">
                <a:solidFill>
                  <a:prstClr val="black"/>
                </a:solidFill>
                <a:latin typeface="Calibri"/>
                <a:cs typeface="Calibri"/>
              </a:rPr>
              <a:t> </a:t>
            </a:r>
            <a:r>
              <a:rPr sz="3200" spc="-15" dirty="0">
                <a:solidFill>
                  <a:prstClr val="black"/>
                </a:solidFill>
                <a:latin typeface="Calibri"/>
                <a:cs typeface="Calibri"/>
              </a:rPr>
              <a:t>b</a:t>
            </a:r>
            <a:r>
              <a:rPr sz="3200" spc="-25" dirty="0">
                <a:solidFill>
                  <a:prstClr val="black"/>
                </a:solidFill>
                <a:latin typeface="Calibri"/>
                <a:cs typeface="Calibri"/>
              </a:rPr>
              <a:t>e</a:t>
            </a:r>
            <a:r>
              <a:rPr sz="3200" spc="-40" dirty="0">
                <a:solidFill>
                  <a:prstClr val="black"/>
                </a:solidFill>
                <a:latin typeface="Calibri"/>
                <a:cs typeface="Calibri"/>
              </a:rPr>
              <a:t>s</a:t>
            </a:r>
            <a:r>
              <a:rPr sz="3200" spc="-15" dirty="0">
                <a:solidFill>
                  <a:prstClr val="black"/>
                </a:solidFill>
                <a:latin typeface="Calibri"/>
                <a:cs typeface="Calibri"/>
              </a:rPr>
              <a:t>t</a:t>
            </a:r>
            <a:r>
              <a:rPr sz="3200" spc="5" dirty="0">
                <a:solidFill>
                  <a:prstClr val="black"/>
                </a:solidFill>
                <a:latin typeface="Calibri"/>
                <a:cs typeface="Calibri"/>
              </a:rPr>
              <a:t> </a:t>
            </a:r>
            <a:r>
              <a:rPr sz="3200" spc="-40" dirty="0">
                <a:solidFill>
                  <a:prstClr val="black"/>
                </a:solidFill>
                <a:latin typeface="Calibri"/>
                <a:cs typeface="Calibri"/>
              </a:rPr>
              <a:t>t</a:t>
            </a:r>
            <a:r>
              <a:rPr sz="3200" spc="-5" dirty="0">
                <a:solidFill>
                  <a:prstClr val="black"/>
                </a:solidFill>
                <a:latin typeface="Calibri"/>
                <a:cs typeface="Calibri"/>
              </a:rPr>
              <a:t>oo</a:t>
            </a:r>
            <a:r>
              <a:rPr sz="3200" dirty="0">
                <a:solidFill>
                  <a:prstClr val="black"/>
                </a:solidFill>
                <a:latin typeface="Calibri"/>
                <a:cs typeface="Calibri"/>
              </a:rPr>
              <a:t>ls</a:t>
            </a:r>
            <a:r>
              <a:rPr sz="3200" spc="-5" dirty="0">
                <a:solidFill>
                  <a:prstClr val="black"/>
                </a:solidFill>
                <a:latin typeface="Calibri"/>
                <a:cs typeface="Calibri"/>
              </a:rPr>
              <a:t> </a:t>
            </a:r>
            <a:r>
              <a:rPr sz="3200" dirty="0">
                <a:solidFill>
                  <a:prstClr val="black"/>
                </a:solidFill>
                <a:latin typeface="Calibri"/>
                <a:cs typeface="Calibri"/>
              </a:rPr>
              <a:t>and</a:t>
            </a:r>
            <a:r>
              <a:rPr sz="3200" spc="5" dirty="0">
                <a:solidFill>
                  <a:prstClr val="black"/>
                </a:solidFill>
                <a:latin typeface="Calibri"/>
                <a:cs typeface="Calibri"/>
              </a:rPr>
              <a:t> und</a:t>
            </a:r>
            <a:r>
              <a:rPr sz="3200" spc="-5" dirty="0">
                <a:solidFill>
                  <a:prstClr val="black"/>
                </a:solidFill>
                <a:latin typeface="Calibri"/>
                <a:cs typeface="Calibri"/>
              </a:rPr>
              <a:t>e</a:t>
            </a:r>
            <a:r>
              <a:rPr sz="3200" spc="-75" dirty="0">
                <a:solidFill>
                  <a:prstClr val="black"/>
                </a:solidFill>
                <a:latin typeface="Calibri"/>
                <a:cs typeface="Calibri"/>
              </a:rPr>
              <a:t>r</a:t>
            </a:r>
            <a:r>
              <a:rPr sz="3200" spc="-40" dirty="0">
                <a:solidFill>
                  <a:prstClr val="black"/>
                </a:solidFill>
                <a:latin typeface="Calibri"/>
                <a:cs typeface="Calibri"/>
              </a:rPr>
              <a:t>s</a:t>
            </a:r>
            <a:r>
              <a:rPr sz="3200" spc="-50" dirty="0">
                <a:solidFill>
                  <a:prstClr val="black"/>
                </a:solidFill>
                <a:latin typeface="Calibri"/>
                <a:cs typeface="Calibri"/>
              </a:rPr>
              <a:t>t</a:t>
            </a:r>
            <a:r>
              <a:rPr sz="3200" dirty="0">
                <a:solidFill>
                  <a:prstClr val="black"/>
                </a:solidFill>
                <a:latin typeface="Calibri"/>
                <a:cs typeface="Calibri"/>
              </a:rPr>
              <a:t>and</a:t>
            </a:r>
            <a:r>
              <a:rPr sz="3200" spc="5" dirty="0">
                <a:solidFill>
                  <a:prstClr val="black"/>
                </a:solidFill>
                <a:latin typeface="Calibri"/>
                <a:cs typeface="Calibri"/>
              </a:rPr>
              <a:t> </a:t>
            </a:r>
            <a:r>
              <a:rPr sz="3200" spc="-5" dirty="0">
                <a:solidFill>
                  <a:prstClr val="black"/>
                </a:solidFill>
                <a:latin typeface="Calibri"/>
                <a:cs typeface="Calibri"/>
              </a:rPr>
              <a:t>f</a:t>
            </a:r>
            <a:r>
              <a:rPr sz="3200" spc="5" dirty="0">
                <a:solidFill>
                  <a:prstClr val="black"/>
                </a:solidFill>
                <a:latin typeface="Calibri"/>
                <a:cs typeface="Calibri"/>
              </a:rPr>
              <a:t>u</a:t>
            </a:r>
            <a:r>
              <a:rPr sz="3200" dirty="0">
                <a:solidFill>
                  <a:prstClr val="black"/>
                </a:solidFill>
                <a:latin typeface="Calibri"/>
                <a:cs typeface="Calibri"/>
              </a:rPr>
              <a:t>t</a:t>
            </a:r>
            <a:r>
              <a:rPr sz="3200" spc="5" dirty="0">
                <a:solidFill>
                  <a:prstClr val="black"/>
                </a:solidFill>
                <a:latin typeface="Calibri"/>
                <a:cs typeface="Calibri"/>
              </a:rPr>
              <a:t>u</a:t>
            </a:r>
            <a:r>
              <a:rPr sz="3200" spc="-50" dirty="0">
                <a:solidFill>
                  <a:prstClr val="black"/>
                </a:solidFill>
                <a:latin typeface="Calibri"/>
                <a:cs typeface="Calibri"/>
              </a:rPr>
              <a:t>r</a:t>
            </a:r>
            <a:r>
              <a:rPr sz="3200" spc="-20" dirty="0">
                <a:solidFill>
                  <a:prstClr val="black"/>
                </a:solidFill>
                <a:latin typeface="Calibri"/>
                <a:cs typeface="Calibri"/>
              </a:rPr>
              <a:t>e</a:t>
            </a:r>
            <a:r>
              <a:rPr sz="3200" spc="-5" dirty="0">
                <a:solidFill>
                  <a:prstClr val="black"/>
                </a:solidFill>
                <a:latin typeface="Calibri"/>
                <a:cs typeface="Calibri"/>
              </a:rPr>
              <a:t> </a:t>
            </a:r>
            <a:r>
              <a:rPr sz="3200" spc="-15" dirty="0">
                <a:solidFill>
                  <a:prstClr val="black"/>
                </a:solidFill>
                <a:latin typeface="Calibri"/>
                <a:cs typeface="Calibri"/>
              </a:rPr>
              <a:t>n</a:t>
            </a:r>
            <a:r>
              <a:rPr sz="3200" spc="-25" dirty="0">
                <a:solidFill>
                  <a:prstClr val="black"/>
                </a:solidFill>
                <a:latin typeface="Calibri"/>
                <a:cs typeface="Calibri"/>
              </a:rPr>
              <a:t>ee</a:t>
            </a:r>
            <a:r>
              <a:rPr sz="3200" spc="5" dirty="0">
                <a:solidFill>
                  <a:prstClr val="black"/>
                </a:solidFill>
                <a:latin typeface="Calibri"/>
                <a:cs typeface="Calibri"/>
              </a:rPr>
              <a:t>ds</a:t>
            </a:r>
            <a:endParaRPr sz="3200">
              <a:solidFill>
                <a:prstClr val="black"/>
              </a:solidFill>
              <a:latin typeface="Calibri"/>
              <a:cs typeface="Calibri"/>
            </a:endParaRPr>
          </a:p>
        </p:txBody>
      </p:sp>
      <p:sp>
        <p:nvSpPr>
          <p:cNvPr id="3" name="object 3"/>
          <p:cNvSpPr/>
          <p:nvPr/>
        </p:nvSpPr>
        <p:spPr>
          <a:xfrm>
            <a:off x="6553200" y="2065260"/>
            <a:ext cx="3289300" cy="2466975"/>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4" name="object 4"/>
          <p:cNvSpPr txBox="1"/>
          <p:nvPr/>
        </p:nvSpPr>
        <p:spPr>
          <a:xfrm>
            <a:off x="1800251" y="2146497"/>
            <a:ext cx="3876675" cy="2623795"/>
          </a:xfrm>
          <a:prstGeom prst="rect">
            <a:avLst/>
          </a:prstGeom>
        </p:spPr>
        <p:txBody>
          <a:bodyPr vert="horz" wrap="square" lIns="0" tIns="0" rIns="0" bIns="0" rtlCol="0">
            <a:spAutoFit/>
          </a:bodyPr>
          <a:lstStyle/>
          <a:p>
            <a:pPr marL="12700" marR="347980">
              <a:lnSpc>
                <a:spcPct val="100099"/>
              </a:lnSpc>
            </a:pPr>
            <a:r>
              <a:rPr sz="2400" dirty="0">
                <a:solidFill>
                  <a:prstClr val="black"/>
                </a:solidFill>
                <a:latin typeface="Arial"/>
                <a:cs typeface="Arial"/>
              </a:rPr>
              <a:t>Unida</a:t>
            </a:r>
            <a:r>
              <a:rPr sz="2400" spc="-15" dirty="0">
                <a:solidFill>
                  <a:prstClr val="black"/>
                </a:solidFill>
                <a:latin typeface="Arial"/>
                <a:cs typeface="Arial"/>
              </a:rPr>
              <a:t>t</a:t>
            </a:r>
            <a:r>
              <a:rPr sz="2400" dirty="0">
                <a:solidFill>
                  <a:prstClr val="black"/>
                </a:solidFill>
                <a:latin typeface="Arial"/>
                <a:cs typeface="Arial"/>
              </a:rPr>
              <a:t>a</a:t>
            </a:r>
            <a:r>
              <a:rPr sz="2400" spc="-5" dirty="0">
                <a:solidFill>
                  <a:prstClr val="black"/>
                </a:solidFill>
                <a:latin typeface="Arial"/>
                <a:cs typeface="Arial"/>
              </a:rPr>
              <a:t> </a:t>
            </a:r>
            <a:r>
              <a:rPr sz="2400" dirty="0">
                <a:solidFill>
                  <a:prstClr val="black"/>
                </a:solidFill>
                <a:latin typeface="Arial"/>
                <a:cs typeface="Arial"/>
              </a:rPr>
              <a:t>o</a:t>
            </a:r>
            <a:r>
              <a:rPr sz="2400" spc="-60" dirty="0">
                <a:solidFill>
                  <a:prstClr val="black"/>
                </a:solidFill>
                <a:latin typeface="Arial"/>
                <a:cs typeface="Arial"/>
              </a:rPr>
              <a:t>f</a:t>
            </a:r>
            <a:r>
              <a:rPr sz="2400" spc="-15" dirty="0">
                <a:solidFill>
                  <a:prstClr val="black"/>
                </a:solidFill>
                <a:latin typeface="Arial"/>
                <a:cs typeface="Arial"/>
              </a:rPr>
              <a:t>f</a:t>
            </a:r>
            <a:r>
              <a:rPr sz="2400" dirty="0">
                <a:solidFill>
                  <a:prstClr val="black"/>
                </a:solidFill>
                <a:latin typeface="Arial"/>
                <a:cs typeface="Arial"/>
              </a:rPr>
              <a:t>ers</a:t>
            </a:r>
            <a:r>
              <a:rPr sz="2400" spc="-5" dirty="0">
                <a:solidFill>
                  <a:prstClr val="black"/>
                </a:solidFill>
                <a:latin typeface="Arial"/>
                <a:cs typeface="Arial"/>
              </a:rPr>
              <a:t> </a:t>
            </a:r>
            <a:r>
              <a:rPr sz="2400" spc="-15" dirty="0">
                <a:solidFill>
                  <a:prstClr val="black"/>
                </a:solidFill>
                <a:latin typeface="Arial"/>
                <a:cs typeface="Arial"/>
              </a:rPr>
              <a:t>t</a:t>
            </a:r>
            <a:r>
              <a:rPr sz="2400" dirty="0">
                <a:solidFill>
                  <a:prstClr val="black"/>
                </a:solidFill>
                <a:latin typeface="Arial"/>
                <a:cs typeface="Arial"/>
              </a:rPr>
              <a:t>raining workshops</a:t>
            </a:r>
            <a:r>
              <a:rPr sz="2400" spc="-5" dirty="0">
                <a:solidFill>
                  <a:prstClr val="black"/>
                </a:solidFill>
                <a:latin typeface="Arial"/>
                <a:cs typeface="Arial"/>
              </a:rPr>
              <a:t> </a:t>
            </a:r>
            <a:r>
              <a:rPr sz="2400" dirty="0">
                <a:solidFill>
                  <a:prstClr val="black"/>
                </a:solidFill>
                <a:latin typeface="Arial"/>
                <a:cs typeface="Arial"/>
              </a:rPr>
              <a:t>on</a:t>
            </a:r>
            <a:r>
              <a:rPr sz="2400" spc="-5" dirty="0">
                <a:solidFill>
                  <a:prstClr val="black"/>
                </a:solidFill>
                <a:latin typeface="Arial"/>
                <a:cs typeface="Arial"/>
              </a:rPr>
              <a:t> </a:t>
            </a:r>
            <a:r>
              <a:rPr sz="2400" dirty="0">
                <a:solidFill>
                  <a:prstClr val="black"/>
                </a:solidFill>
                <a:latin typeface="Arial"/>
                <a:cs typeface="Arial"/>
              </a:rPr>
              <a:t>i</a:t>
            </a:r>
            <a:r>
              <a:rPr sz="2400" spc="-15" dirty="0">
                <a:solidFill>
                  <a:prstClr val="black"/>
                </a:solidFill>
                <a:latin typeface="Arial"/>
                <a:cs typeface="Arial"/>
              </a:rPr>
              <a:t>t</a:t>
            </a:r>
            <a:r>
              <a:rPr sz="2400" dirty="0">
                <a:solidFill>
                  <a:prstClr val="black"/>
                </a:solidFill>
                <a:latin typeface="Arial"/>
                <a:cs typeface="Arial"/>
              </a:rPr>
              <a:t>s</a:t>
            </a:r>
            <a:r>
              <a:rPr sz="2400" spc="-5" dirty="0">
                <a:solidFill>
                  <a:prstClr val="black"/>
                </a:solidFill>
                <a:latin typeface="Arial"/>
                <a:cs typeface="Arial"/>
              </a:rPr>
              <a:t> </a:t>
            </a:r>
            <a:r>
              <a:rPr sz="2400" dirty="0">
                <a:solidFill>
                  <a:prstClr val="black"/>
                </a:solidFill>
                <a:latin typeface="Arial"/>
                <a:cs typeface="Arial"/>
              </a:rPr>
              <a:t>so</a:t>
            </a:r>
            <a:r>
              <a:rPr sz="2400" spc="-15" dirty="0">
                <a:solidFill>
                  <a:prstClr val="black"/>
                </a:solidFill>
                <a:latin typeface="Arial"/>
                <a:cs typeface="Arial"/>
              </a:rPr>
              <a:t>ft</a:t>
            </a:r>
            <a:r>
              <a:rPr sz="2400" dirty="0">
                <a:solidFill>
                  <a:prstClr val="black"/>
                </a:solidFill>
                <a:latin typeface="Arial"/>
                <a:cs typeface="Arial"/>
              </a:rPr>
              <a:t>ware and</a:t>
            </a:r>
            <a:r>
              <a:rPr sz="2400" spc="-5" dirty="0">
                <a:solidFill>
                  <a:prstClr val="black"/>
                </a:solidFill>
                <a:latin typeface="Arial"/>
                <a:cs typeface="Arial"/>
              </a:rPr>
              <a:t> </a:t>
            </a:r>
            <a:r>
              <a:rPr sz="2400" dirty="0">
                <a:solidFill>
                  <a:prstClr val="black"/>
                </a:solidFill>
                <a:latin typeface="Arial"/>
                <a:cs typeface="Arial"/>
              </a:rPr>
              <a:t>da</a:t>
            </a:r>
            <a:r>
              <a:rPr sz="2400" spc="-15" dirty="0">
                <a:solidFill>
                  <a:prstClr val="black"/>
                </a:solidFill>
                <a:latin typeface="Arial"/>
                <a:cs typeface="Arial"/>
              </a:rPr>
              <a:t>t</a:t>
            </a:r>
            <a:r>
              <a:rPr sz="2400" dirty="0">
                <a:solidFill>
                  <a:prstClr val="black"/>
                </a:solidFill>
                <a:latin typeface="Arial"/>
                <a:cs typeface="Arial"/>
              </a:rPr>
              <a:t>a</a:t>
            </a:r>
            <a:r>
              <a:rPr sz="2400" spc="-5" dirty="0">
                <a:solidFill>
                  <a:prstClr val="black"/>
                </a:solidFill>
                <a:latin typeface="Arial"/>
                <a:cs typeface="Arial"/>
              </a:rPr>
              <a:t> </a:t>
            </a:r>
            <a:r>
              <a:rPr sz="2400" spc="-15" dirty="0">
                <a:solidFill>
                  <a:prstClr val="black"/>
                </a:solidFill>
                <a:latin typeface="Arial"/>
                <a:cs typeface="Arial"/>
              </a:rPr>
              <a:t>syst</a:t>
            </a:r>
            <a:r>
              <a:rPr sz="2400" dirty="0">
                <a:solidFill>
                  <a:prstClr val="black"/>
                </a:solidFill>
                <a:latin typeface="Arial"/>
                <a:cs typeface="Arial"/>
              </a:rPr>
              <a:t>em</a:t>
            </a:r>
            <a:r>
              <a:rPr sz="2400" spc="-10" dirty="0">
                <a:solidFill>
                  <a:prstClr val="black"/>
                </a:solidFill>
                <a:latin typeface="Arial"/>
                <a:cs typeface="Arial"/>
              </a:rPr>
              <a:t>s.</a:t>
            </a:r>
            <a:endParaRPr sz="2400">
              <a:solidFill>
                <a:prstClr val="black"/>
              </a:solidFill>
              <a:latin typeface="Arial"/>
              <a:cs typeface="Arial"/>
            </a:endParaRPr>
          </a:p>
          <a:p>
            <a:endParaRPr sz="2600">
              <a:solidFill>
                <a:prstClr val="black"/>
              </a:solidFill>
              <a:latin typeface="Times New Roman"/>
              <a:cs typeface="Times New Roman"/>
            </a:endParaRPr>
          </a:p>
          <a:p>
            <a:pPr marL="12700" marR="5080">
              <a:lnSpc>
                <a:spcPts val="2870"/>
              </a:lnSpc>
            </a:pPr>
            <a:r>
              <a:rPr sz="2400" spc="-20" dirty="0">
                <a:solidFill>
                  <a:prstClr val="black"/>
                </a:solidFill>
                <a:latin typeface="Arial"/>
                <a:cs typeface="Arial"/>
              </a:rPr>
              <a:t>T</a:t>
            </a:r>
            <a:r>
              <a:rPr sz="2400" dirty="0">
                <a:solidFill>
                  <a:prstClr val="black"/>
                </a:solidFill>
                <a:latin typeface="Arial"/>
                <a:cs typeface="Arial"/>
              </a:rPr>
              <a:t>he</a:t>
            </a:r>
            <a:r>
              <a:rPr sz="2400" spc="-5" dirty="0">
                <a:solidFill>
                  <a:prstClr val="black"/>
                </a:solidFill>
                <a:latin typeface="Arial"/>
                <a:cs typeface="Arial"/>
              </a:rPr>
              <a:t> </a:t>
            </a:r>
            <a:r>
              <a:rPr sz="2400" dirty="0">
                <a:solidFill>
                  <a:prstClr val="black"/>
                </a:solidFill>
                <a:latin typeface="Arial"/>
                <a:cs typeface="Arial"/>
              </a:rPr>
              <a:t>workshops</a:t>
            </a:r>
            <a:r>
              <a:rPr sz="2400" spc="-5" dirty="0">
                <a:solidFill>
                  <a:prstClr val="black"/>
                </a:solidFill>
                <a:latin typeface="Arial"/>
                <a:cs typeface="Arial"/>
              </a:rPr>
              <a:t> </a:t>
            </a:r>
            <a:r>
              <a:rPr sz="2400" dirty="0">
                <a:solidFill>
                  <a:prstClr val="black"/>
                </a:solidFill>
                <a:latin typeface="Arial"/>
                <a:cs typeface="Arial"/>
              </a:rPr>
              <a:t>are developed</a:t>
            </a:r>
            <a:r>
              <a:rPr sz="2400" spc="-5" dirty="0">
                <a:solidFill>
                  <a:prstClr val="black"/>
                </a:solidFill>
                <a:latin typeface="Arial"/>
                <a:cs typeface="Arial"/>
              </a:rPr>
              <a:t> </a:t>
            </a:r>
            <a:r>
              <a:rPr sz="2400" dirty="0">
                <a:solidFill>
                  <a:prstClr val="black"/>
                </a:solidFill>
                <a:latin typeface="Arial"/>
                <a:cs typeface="Arial"/>
              </a:rPr>
              <a:t>and</a:t>
            </a:r>
            <a:r>
              <a:rPr sz="2400" spc="-5" dirty="0">
                <a:solidFill>
                  <a:prstClr val="black"/>
                </a:solidFill>
                <a:latin typeface="Arial"/>
                <a:cs typeface="Arial"/>
              </a:rPr>
              <a:t> </a:t>
            </a:r>
            <a:r>
              <a:rPr sz="2400" dirty="0">
                <a:solidFill>
                  <a:prstClr val="black"/>
                </a:solidFill>
                <a:latin typeface="Arial"/>
                <a:cs typeface="Arial"/>
              </a:rPr>
              <a:t>presen</a:t>
            </a:r>
            <a:r>
              <a:rPr sz="2400" spc="-15" dirty="0">
                <a:solidFill>
                  <a:prstClr val="black"/>
                </a:solidFill>
                <a:latin typeface="Arial"/>
                <a:cs typeface="Arial"/>
              </a:rPr>
              <a:t>t</a:t>
            </a:r>
            <a:r>
              <a:rPr sz="2400" dirty="0">
                <a:solidFill>
                  <a:prstClr val="black"/>
                </a:solidFill>
                <a:latin typeface="Arial"/>
                <a:cs typeface="Arial"/>
              </a:rPr>
              <a:t>ed</a:t>
            </a:r>
            <a:r>
              <a:rPr sz="2400" spc="-5" dirty="0">
                <a:solidFill>
                  <a:prstClr val="black"/>
                </a:solidFill>
                <a:latin typeface="Arial"/>
                <a:cs typeface="Arial"/>
              </a:rPr>
              <a:t> </a:t>
            </a:r>
            <a:r>
              <a:rPr sz="2400" dirty="0">
                <a:solidFill>
                  <a:prstClr val="black"/>
                </a:solidFill>
                <a:latin typeface="Arial"/>
                <a:cs typeface="Arial"/>
              </a:rPr>
              <a:t>by </a:t>
            </a:r>
            <a:r>
              <a:rPr sz="2400" spc="-15" dirty="0">
                <a:solidFill>
                  <a:prstClr val="black"/>
                </a:solidFill>
                <a:latin typeface="Arial"/>
                <a:cs typeface="Arial"/>
              </a:rPr>
              <a:t>t</a:t>
            </a:r>
            <a:r>
              <a:rPr sz="2400" dirty="0">
                <a:solidFill>
                  <a:prstClr val="black"/>
                </a:solidFill>
                <a:latin typeface="Arial"/>
                <a:cs typeface="Arial"/>
              </a:rPr>
              <a:t>he</a:t>
            </a:r>
            <a:r>
              <a:rPr sz="2400" spc="-5" dirty="0">
                <a:solidFill>
                  <a:prstClr val="black"/>
                </a:solidFill>
                <a:latin typeface="Arial"/>
                <a:cs typeface="Arial"/>
              </a:rPr>
              <a:t> </a:t>
            </a:r>
            <a:r>
              <a:rPr sz="2400" dirty="0">
                <a:solidFill>
                  <a:prstClr val="black"/>
                </a:solidFill>
                <a:latin typeface="Arial"/>
                <a:cs typeface="Arial"/>
              </a:rPr>
              <a:t>so</a:t>
            </a:r>
            <a:r>
              <a:rPr sz="2400" spc="-15" dirty="0">
                <a:solidFill>
                  <a:prstClr val="black"/>
                </a:solidFill>
                <a:latin typeface="Arial"/>
                <a:cs typeface="Arial"/>
              </a:rPr>
              <a:t>ft</a:t>
            </a:r>
            <a:r>
              <a:rPr sz="2400" dirty="0">
                <a:solidFill>
                  <a:prstClr val="black"/>
                </a:solidFill>
                <a:latin typeface="Arial"/>
                <a:cs typeface="Arial"/>
              </a:rPr>
              <a:t>ware</a:t>
            </a:r>
            <a:r>
              <a:rPr sz="2400" spc="-5" dirty="0">
                <a:solidFill>
                  <a:prstClr val="black"/>
                </a:solidFill>
                <a:latin typeface="Arial"/>
                <a:cs typeface="Arial"/>
              </a:rPr>
              <a:t> </a:t>
            </a:r>
            <a:r>
              <a:rPr sz="2400" dirty="0">
                <a:solidFill>
                  <a:prstClr val="black"/>
                </a:solidFill>
                <a:latin typeface="Arial"/>
                <a:cs typeface="Arial"/>
              </a:rPr>
              <a:t>developer</a:t>
            </a:r>
            <a:r>
              <a:rPr sz="2400" spc="-10" dirty="0">
                <a:solidFill>
                  <a:prstClr val="black"/>
                </a:solidFill>
                <a:latin typeface="Arial"/>
                <a:cs typeface="Arial"/>
              </a:rPr>
              <a:t>s.</a:t>
            </a:r>
            <a:endParaRPr sz="2400">
              <a:solidFill>
                <a:prstClr val="black"/>
              </a:solidFill>
              <a:latin typeface="Arial"/>
              <a:cs typeface="Arial"/>
            </a:endParaRPr>
          </a:p>
        </p:txBody>
      </p:sp>
      <p:sp>
        <p:nvSpPr>
          <p:cNvPr id="5" name="object 5"/>
          <p:cNvSpPr txBox="1"/>
          <p:nvPr/>
        </p:nvSpPr>
        <p:spPr>
          <a:xfrm>
            <a:off x="1721510" y="4992294"/>
            <a:ext cx="4572000" cy="1723549"/>
          </a:xfrm>
          <a:prstGeom prst="rect">
            <a:avLst/>
          </a:prstGeom>
          <a:ln w="25400">
            <a:solidFill>
              <a:srgbClr val="4F81BD"/>
            </a:solidFill>
          </a:ln>
        </p:spPr>
        <p:txBody>
          <a:bodyPr vert="horz" wrap="square" lIns="0" tIns="0" rIns="0" bIns="0" rtlCol="0">
            <a:spAutoFit/>
          </a:bodyPr>
          <a:lstStyle/>
          <a:p>
            <a:pPr marL="78105" marR="341630">
              <a:lnSpc>
                <a:spcPct val="99900"/>
              </a:lnSpc>
            </a:pPr>
            <a:r>
              <a:rPr sz="2800" dirty="0">
                <a:solidFill>
                  <a:srgbClr val="1F497D"/>
                </a:solidFill>
                <a:latin typeface="Arial"/>
                <a:cs typeface="Arial"/>
              </a:rPr>
              <a:t>U</a:t>
            </a:r>
            <a:r>
              <a:rPr sz="2800" spc="5" dirty="0">
                <a:solidFill>
                  <a:srgbClr val="1F497D"/>
                </a:solidFill>
                <a:latin typeface="Arial"/>
                <a:cs typeface="Arial"/>
              </a:rPr>
              <a:t>n</a:t>
            </a:r>
            <a:r>
              <a:rPr sz="2800" dirty="0">
                <a:solidFill>
                  <a:srgbClr val="1F497D"/>
                </a:solidFill>
                <a:latin typeface="Arial"/>
                <a:cs typeface="Arial"/>
              </a:rPr>
              <a:t>i</a:t>
            </a:r>
            <a:r>
              <a:rPr sz="2800" spc="5" dirty="0">
                <a:solidFill>
                  <a:srgbClr val="1F497D"/>
                </a:solidFill>
                <a:latin typeface="Arial"/>
                <a:cs typeface="Arial"/>
              </a:rPr>
              <a:t>da</a:t>
            </a:r>
            <a:r>
              <a:rPr sz="2800" spc="-15" dirty="0">
                <a:solidFill>
                  <a:srgbClr val="1F497D"/>
                </a:solidFill>
                <a:latin typeface="Arial"/>
                <a:cs typeface="Arial"/>
              </a:rPr>
              <a:t>t</a:t>
            </a:r>
            <a:r>
              <a:rPr sz="2800" dirty="0">
                <a:solidFill>
                  <a:srgbClr val="1F497D"/>
                </a:solidFill>
                <a:latin typeface="Arial"/>
                <a:cs typeface="Arial"/>
              </a:rPr>
              <a:t>a</a:t>
            </a:r>
            <a:r>
              <a:rPr sz="2800" spc="-5" dirty="0">
                <a:solidFill>
                  <a:srgbClr val="1F497D"/>
                </a:solidFill>
                <a:latin typeface="Arial"/>
                <a:cs typeface="Arial"/>
              </a:rPr>
              <a:t> </a:t>
            </a:r>
            <a:r>
              <a:rPr sz="2800" spc="5" dirty="0">
                <a:solidFill>
                  <a:srgbClr val="1F497D"/>
                </a:solidFill>
                <a:latin typeface="Arial"/>
                <a:cs typeface="Arial"/>
              </a:rPr>
              <a:t>a</a:t>
            </a:r>
            <a:r>
              <a:rPr sz="2800" dirty="0">
                <a:solidFill>
                  <a:srgbClr val="1F497D"/>
                </a:solidFill>
                <a:latin typeface="Arial"/>
                <a:cs typeface="Arial"/>
              </a:rPr>
              <a:t>lso c</a:t>
            </a:r>
            <a:r>
              <a:rPr sz="2800" spc="5" dirty="0">
                <a:solidFill>
                  <a:srgbClr val="1F497D"/>
                </a:solidFill>
                <a:latin typeface="Arial"/>
                <a:cs typeface="Arial"/>
              </a:rPr>
              <a:t>ondu</a:t>
            </a:r>
            <a:r>
              <a:rPr sz="2800" spc="-15" dirty="0">
                <a:solidFill>
                  <a:srgbClr val="1F497D"/>
                </a:solidFill>
                <a:latin typeface="Arial"/>
                <a:cs typeface="Arial"/>
              </a:rPr>
              <a:t>ct</a:t>
            </a:r>
            <a:r>
              <a:rPr sz="2800" dirty="0">
                <a:solidFill>
                  <a:srgbClr val="1F497D"/>
                </a:solidFill>
                <a:latin typeface="Arial"/>
                <a:cs typeface="Arial"/>
              </a:rPr>
              <a:t>s </a:t>
            </a:r>
            <a:r>
              <a:rPr sz="2800" spc="5" dirty="0">
                <a:solidFill>
                  <a:srgbClr val="1F497D"/>
                </a:solidFill>
                <a:latin typeface="Arial"/>
                <a:cs typeface="Arial"/>
              </a:rPr>
              <a:t>reg</a:t>
            </a:r>
            <a:r>
              <a:rPr sz="2800" dirty="0">
                <a:solidFill>
                  <a:srgbClr val="1F497D"/>
                </a:solidFill>
                <a:latin typeface="Arial"/>
                <a:cs typeface="Arial"/>
              </a:rPr>
              <a:t>i</a:t>
            </a:r>
            <a:r>
              <a:rPr sz="2800" spc="5" dirty="0">
                <a:solidFill>
                  <a:srgbClr val="1F497D"/>
                </a:solidFill>
                <a:latin typeface="Arial"/>
                <a:cs typeface="Arial"/>
              </a:rPr>
              <a:t>ona</a:t>
            </a:r>
            <a:r>
              <a:rPr sz="2800" dirty="0">
                <a:solidFill>
                  <a:srgbClr val="1F497D"/>
                </a:solidFill>
                <a:latin typeface="Arial"/>
                <a:cs typeface="Arial"/>
              </a:rPr>
              <a:t>l</a:t>
            </a:r>
            <a:r>
              <a:rPr sz="2800" spc="-5" dirty="0">
                <a:solidFill>
                  <a:srgbClr val="1F497D"/>
                </a:solidFill>
                <a:latin typeface="Arial"/>
                <a:cs typeface="Arial"/>
              </a:rPr>
              <a:t> </a:t>
            </a:r>
            <a:r>
              <a:rPr sz="2800" dirty="0">
                <a:solidFill>
                  <a:srgbClr val="1F497D"/>
                </a:solidFill>
                <a:latin typeface="Arial"/>
                <a:cs typeface="Arial"/>
              </a:rPr>
              <a:t>w</a:t>
            </a:r>
            <a:r>
              <a:rPr sz="2800" spc="5" dirty="0">
                <a:solidFill>
                  <a:srgbClr val="1F497D"/>
                </a:solidFill>
                <a:latin typeface="Arial"/>
                <a:cs typeface="Arial"/>
              </a:rPr>
              <a:t>or</a:t>
            </a:r>
            <a:r>
              <a:rPr sz="2800" dirty="0">
                <a:solidFill>
                  <a:srgbClr val="1F497D"/>
                </a:solidFill>
                <a:latin typeface="Arial"/>
                <a:cs typeface="Arial"/>
              </a:rPr>
              <a:t>ks</a:t>
            </a:r>
            <a:r>
              <a:rPr sz="2800" spc="5" dirty="0">
                <a:solidFill>
                  <a:srgbClr val="1F497D"/>
                </a:solidFill>
                <a:latin typeface="Arial"/>
                <a:cs typeface="Arial"/>
              </a:rPr>
              <a:t>hop</a:t>
            </a:r>
            <a:r>
              <a:rPr sz="2800" dirty="0">
                <a:solidFill>
                  <a:srgbClr val="1F497D"/>
                </a:solidFill>
                <a:latin typeface="Arial"/>
                <a:cs typeface="Arial"/>
              </a:rPr>
              <a:t>s</a:t>
            </a:r>
            <a:r>
              <a:rPr sz="2800" spc="-5" dirty="0">
                <a:solidFill>
                  <a:srgbClr val="1F497D"/>
                </a:solidFill>
                <a:latin typeface="Arial"/>
                <a:cs typeface="Arial"/>
              </a:rPr>
              <a:t> </a:t>
            </a:r>
            <a:r>
              <a:rPr sz="2800" spc="5" dirty="0">
                <a:solidFill>
                  <a:srgbClr val="1F497D"/>
                </a:solidFill>
                <a:latin typeface="Arial"/>
                <a:cs typeface="Arial"/>
              </a:rPr>
              <a:t>a</a:t>
            </a:r>
            <a:r>
              <a:rPr sz="2800" spc="-10" dirty="0">
                <a:solidFill>
                  <a:srgbClr val="1F497D"/>
                </a:solidFill>
                <a:latin typeface="Arial"/>
                <a:cs typeface="Arial"/>
              </a:rPr>
              <a:t>t </a:t>
            </a:r>
            <a:r>
              <a:rPr sz="2800" spc="5" dirty="0">
                <a:solidFill>
                  <a:srgbClr val="1F497D"/>
                </a:solidFill>
                <a:latin typeface="Arial"/>
                <a:cs typeface="Arial"/>
              </a:rPr>
              <a:t>un</a:t>
            </a:r>
            <a:r>
              <a:rPr sz="2800" dirty="0">
                <a:solidFill>
                  <a:srgbClr val="1F497D"/>
                </a:solidFill>
                <a:latin typeface="Arial"/>
                <a:cs typeface="Arial"/>
              </a:rPr>
              <a:t>iv</a:t>
            </a:r>
            <a:r>
              <a:rPr sz="2800" spc="5" dirty="0">
                <a:solidFill>
                  <a:srgbClr val="1F497D"/>
                </a:solidFill>
                <a:latin typeface="Arial"/>
                <a:cs typeface="Arial"/>
              </a:rPr>
              <a:t>er</a:t>
            </a:r>
            <a:r>
              <a:rPr sz="2800" dirty="0">
                <a:solidFill>
                  <a:srgbClr val="1F497D"/>
                </a:solidFill>
                <a:latin typeface="Arial"/>
                <a:cs typeface="Arial"/>
              </a:rPr>
              <a:t>si</a:t>
            </a:r>
            <a:r>
              <a:rPr sz="2800" spc="-15" dirty="0">
                <a:solidFill>
                  <a:srgbClr val="1F497D"/>
                </a:solidFill>
                <a:latin typeface="Arial"/>
                <a:cs typeface="Arial"/>
              </a:rPr>
              <a:t>t</a:t>
            </a:r>
            <a:r>
              <a:rPr sz="2800" dirty="0">
                <a:solidFill>
                  <a:srgbClr val="1F497D"/>
                </a:solidFill>
                <a:latin typeface="Arial"/>
                <a:cs typeface="Arial"/>
              </a:rPr>
              <a:t>i</a:t>
            </a:r>
            <a:r>
              <a:rPr sz="2800" spc="5" dirty="0">
                <a:solidFill>
                  <a:srgbClr val="1F497D"/>
                </a:solidFill>
                <a:latin typeface="Arial"/>
                <a:cs typeface="Arial"/>
              </a:rPr>
              <a:t>e</a:t>
            </a:r>
            <a:r>
              <a:rPr sz="2800" dirty="0">
                <a:solidFill>
                  <a:srgbClr val="1F497D"/>
                </a:solidFill>
                <a:latin typeface="Arial"/>
                <a:cs typeface="Arial"/>
              </a:rPr>
              <a:t>s</a:t>
            </a:r>
            <a:r>
              <a:rPr sz="2800" spc="-5" dirty="0">
                <a:solidFill>
                  <a:srgbClr val="1F497D"/>
                </a:solidFill>
                <a:latin typeface="Arial"/>
                <a:cs typeface="Arial"/>
              </a:rPr>
              <a:t> </a:t>
            </a:r>
            <a:r>
              <a:rPr sz="2800" spc="5" dirty="0">
                <a:solidFill>
                  <a:srgbClr val="1F497D"/>
                </a:solidFill>
                <a:latin typeface="Arial"/>
                <a:cs typeface="Arial"/>
              </a:rPr>
              <a:t>o</a:t>
            </a:r>
            <a:r>
              <a:rPr sz="2800" dirty="0">
                <a:solidFill>
                  <a:srgbClr val="1F497D"/>
                </a:solidFill>
                <a:latin typeface="Arial"/>
                <a:cs typeface="Arial"/>
              </a:rPr>
              <a:t>n </a:t>
            </a:r>
            <a:r>
              <a:rPr sz="2800" spc="-15" dirty="0">
                <a:solidFill>
                  <a:srgbClr val="1F497D"/>
                </a:solidFill>
                <a:latin typeface="Arial"/>
                <a:cs typeface="Arial"/>
              </a:rPr>
              <a:t>t</a:t>
            </a:r>
            <a:r>
              <a:rPr sz="2800" spc="5" dirty="0">
                <a:solidFill>
                  <a:srgbClr val="1F497D"/>
                </a:solidFill>
                <a:latin typeface="Arial"/>
                <a:cs typeface="Arial"/>
              </a:rPr>
              <a:t>op</a:t>
            </a:r>
            <a:r>
              <a:rPr sz="2800" dirty="0">
                <a:solidFill>
                  <a:srgbClr val="1F497D"/>
                </a:solidFill>
                <a:latin typeface="Arial"/>
                <a:cs typeface="Arial"/>
              </a:rPr>
              <a:t>ics</a:t>
            </a:r>
            <a:r>
              <a:rPr sz="2800" spc="-5" dirty="0">
                <a:solidFill>
                  <a:srgbClr val="1F497D"/>
                </a:solidFill>
                <a:latin typeface="Arial"/>
                <a:cs typeface="Arial"/>
              </a:rPr>
              <a:t> </a:t>
            </a:r>
            <a:r>
              <a:rPr sz="2800" spc="5" dirty="0">
                <a:solidFill>
                  <a:srgbClr val="1F497D"/>
                </a:solidFill>
                <a:latin typeface="Arial"/>
                <a:cs typeface="Arial"/>
              </a:rPr>
              <a:t>o</a:t>
            </a:r>
            <a:r>
              <a:rPr sz="2800" spc="-10" dirty="0">
                <a:solidFill>
                  <a:srgbClr val="1F497D"/>
                </a:solidFill>
                <a:latin typeface="Arial"/>
                <a:cs typeface="Arial"/>
              </a:rPr>
              <a:t>f </a:t>
            </a:r>
            <a:r>
              <a:rPr sz="2800" dirty="0">
                <a:solidFill>
                  <a:srgbClr val="1F497D"/>
                </a:solidFill>
                <a:latin typeface="Arial"/>
                <a:cs typeface="Arial"/>
              </a:rPr>
              <a:t>i</a:t>
            </a:r>
            <a:r>
              <a:rPr sz="2800" spc="5" dirty="0">
                <a:solidFill>
                  <a:srgbClr val="1F497D"/>
                </a:solidFill>
                <a:latin typeface="Arial"/>
                <a:cs typeface="Arial"/>
              </a:rPr>
              <a:t>n</a:t>
            </a:r>
            <a:r>
              <a:rPr sz="2800" spc="-15" dirty="0">
                <a:solidFill>
                  <a:srgbClr val="1F497D"/>
                </a:solidFill>
                <a:latin typeface="Arial"/>
                <a:cs typeface="Arial"/>
              </a:rPr>
              <a:t>t</a:t>
            </a:r>
            <a:r>
              <a:rPr sz="2800" spc="5" dirty="0">
                <a:solidFill>
                  <a:srgbClr val="1F497D"/>
                </a:solidFill>
                <a:latin typeface="Arial"/>
                <a:cs typeface="Arial"/>
              </a:rPr>
              <a:t>ere</a:t>
            </a:r>
            <a:r>
              <a:rPr sz="2800" spc="-15" dirty="0">
                <a:solidFill>
                  <a:srgbClr val="1F497D"/>
                </a:solidFill>
                <a:latin typeface="Arial"/>
                <a:cs typeface="Arial"/>
              </a:rPr>
              <a:t>st</a:t>
            </a:r>
            <a:r>
              <a:rPr sz="2800" spc="-10" dirty="0">
                <a:solidFill>
                  <a:srgbClr val="1F497D"/>
                </a:solidFill>
                <a:latin typeface="Arial"/>
                <a:cs typeface="Arial"/>
              </a:rPr>
              <a:t> </a:t>
            </a:r>
            <a:r>
              <a:rPr sz="2800" spc="-15" dirty="0">
                <a:solidFill>
                  <a:srgbClr val="1F497D"/>
                </a:solidFill>
                <a:latin typeface="Arial"/>
                <a:cs typeface="Arial"/>
              </a:rPr>
              <a:t>t</a:t>
            </a:r>
            <a:r>
              <a:rPr sz="2800" spc="5" dirty="0">
                <a:solidFill>
                  <a:srgbClr val="1F497D"/>
                </a:solidFill>
                <a:latin typeface="Arial"/>
                <a:cs typeface="Arial"/>
              </a:rPr>
              <a:t>ho</a:t>
            </a:r>
            <a:r>
              <a:rPr sz="2800" dirty="0">
                <a:solidFill>
                  <a:srgbClr val="1F497D"/>
                </a:solidFill>
                <a:latin typeface="Arial"/>
                <a:cs typeface="Arial"/>
              </a:rPr>
              <a:t>se </a:t>
            </a:r>
            <a:r>
              <a:rPr sz="2800" spc="5" dirty="0">
                <a:solidFill>
                  <a:srgbClr val="1F497D"/>
                </a:solidFill>
                <a:latin typeface="Arial"/>
                <a:cs typeface="Arial"/>
              </a:rPr>
              <a:t>un</a:t>
            </a:r>
            <a:r>
              <a:rPr sz="2800" dirty="0">
                <a:solidFill>
                  <a:srgbClr val="1F497D"/>
                </a:solidFill>
                <a:latin typeface="Arial"/>
                <a:cs typeface="Arial"/>
              </a:rPr>
              <a:t>iv</a:t>
            </a:r>
            <a:r>
              <a:rPr sz="2800" spc="5" dirty="0">
                <a:solidFill>
                  <a:srgbClr val="1F497D"/>
                </a:solidFill>
                <a:latin typeface="Arial"/>
                <a:cs typeface="Arial"/>
              </a:rPr>
              <a:t>er</a:t>
            </a:r>
            <a:r>
              <a:rPr sz="2800" dirty="0">
                <a:solidFill>
                  <a:srgbClr val="1F497D"/>
                </a:solidFill>
                <a:latin typeface="Arial"/>
                <a:cs typeface="Arial"/>
              </a:rPr>
              <a:t>si</a:t>
            </a:r>
            <a:r>
              <a:rPr sz="2800" spc="-15" dirty="0">
                <a:solidFill>
                  <a:srgbClr val="1F497D"/>
                </a:solidFill>
                <a:latin typeface="Arial"/>
                <a:cs typeface="Arial"/>
              </a:rPr>
              <a:t>t</a:t>
            </a:r>
            <a:r>
              <a:rPr sz="2800" dirty="0">
                <a:solidFill>
                  <a:srgbClr val="1F497D"/>
                </a:solidFill>
                <a:latin typeface="Arial"/>
                <a:cs typeface="Arial"/>
              </a:rPr>
              <a:t>i</a:t>
            </a:r>
            <a:r>
              <a:rPr sz="2800" spc="5" dirty="0">
                <a:solidFill>
                  <a:srgbClr val="1F497D"/>
                </a:solidFill>
                <a:latin typeface="Arial"/>
                <a:cs typeface="Arial"/>
              </a:rPr>
              <a:t>e</a:t>
            </a:r>
            <a:r>
              <a:rPr sz="2800" dirty="0">
                <a:solidFill>
                  <a:srgbClr val="1F497D"/>
                </a:solidFill>
                <a:latin typeface="Arial"/>
                <a:cs typeface="Arial"/>
              </a:rPr>
              <a:t>s</a:t>
            </a:r>
            <a:r>
              <a:rPr sz="2800" spc="-10" dirty="0">
                <a:solidFill>
                  <a:srgbClr val="1F497D"/>
                </a:solidFill>
                <a:latin typeface="Arial"/>
                <a:cs typeface="Arial"/>
              </a:rPr>
              <a:t>.</a:t>
            </a:r>
            <a:endParaRPr sz="2800">
              <a:solidFill>
                <a:prstClr val="black"/>
              </a:solidFill>
              <a:latin typeface="Arial"/>
              <a:cs typeface="Arial"/>
            </a:endParaRPr>
          </a:p>
        </p:txBody>
      </p:sp>
      <p:sp>
        <p:nvSpPr>
          <p:cNvPr id="6" name="object 6"/>
          <p:cNvSpPr/>
          <p:nvPr/>
        </p:nvSpPr>
        <p:spPr>
          <a:xfrm>
            <a:off x="6858000" y="4791075"/>
            <a:ext cx="2755900" cy="2066924"/>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312762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2322" y="155448"/>
            <a:ext cx="10955359" cy="1123384"/>
          </a:xfrm>
          <a:prstGeom prst="rect">
            <a:avLst/>
          </a:prstGeom>
        </p:spPr>
        <p:txBody>
          <a:bodyPr vert="horz" wrap="square" lIns="0" tIns="137160" rIns="0" bIns="0" rtlCol="0">
            <a:spAutoFit/>
          </a:bodyPr>
          <a:lstStyle/>
          <a:p>
            <a:pPr marL="440055" marR="5080" indent="-240665"/>
            <a:r>
              <a:rPr spc="-20" dirty="0"/>
              <a:t>Ho</a:t>
            </a:r>
            <a:r>
              <a:rPr dirty="0"/>
              <a:t>w </a:t>
            </a:r>
            <a:r>
              <a:rPr spc="-20" dirty="0"/>
              <a:t>s</a:t>
            </a:r>
            <a:r>
              <a:rPr spc="-10" dirty="0"/>
              <a:t>i</a:t>
            </a:r>
            <a:r>
              <a:rPr spc="-5" dirty="0"/>
              <a:t>m</a:t>
            </a:r>
            <a:r>
              <a:rPr spc="-10" dirty="0"/>
              <a:t>il</a:t>
            </a:r>
            <a:r>
              <a:rPr spc="-30" dirty="0"/>
              <a:t>a</a:t>
            </a:r>
            <a:r>
              <a:rPr dirty="0"/>
              <a:t>r </a:t>
            </a:r>
            <a:r>
              <a:rPr spc="-20" dirty="0"/>
              <a:t>o</a:t>
            </a:r>
            <a:r>
              <a:rPr dirty="0"/>
              <a:t>r </a:t>
            </a:r>
            <a:r>
              <a:rPr spc="-30" dirty="0"/>
              <a:t>d</a:t>
            </a:r>
            <a:r>
              <a:rPr spc="-10" dirty="0"/>
              <a:t>i</a:t>
            </a:r>
            <a:r>
              <a:rPr dirty="0"/>
              <a:t>f</a:t>
            </a:r>
            <a:r>
              <a:rPr spc="-55" dirty="0"/>
              <a:t>f</a:t>
            </a:r>
            <a:r>
              <a:rPr dirty="0"/>
              <a:t>e</a:t>
            </a:r>
            <a:r>
              <a:rPr spc="-35" dirty="0"/>
              <a:t>r</a:t>
            </a:r>
            <a:r>
              <a:rPr dirty="0"/>
              <a:t>e</a:t>
            </a:r>
            <a:r>
              <a:rPr spc="-55" dirty="0"/>
              <a:t>n</a:t>
            </a:r>
            <a:r>
              <a:rPr spc="-15" dirty="0"/>
              <a:t>t</a:t>
            </a:r>
            <a:r>
              <a:rPr spc="5" dirty="0"/>
              <a:t> </a:t>
            </a:r>
            <a:r>
              <a:rPr spc="-30" dirty="0"/>
              <a:t>a</a:t>
            </a:r>
            <a:r>
              <a:rPr spc="-35" dirty="0"/>
              <a:t>r</a:t>
            </a:r>
            <a:r>
              <a:rPr dirty="0"/>
              <a:t>e </a:t>
            </a:r>
            <a:r>
              <a:rPr spc="-15" dirty="0"/>
              <a:t>t</a:t>
            </a:r>
            <a:r>
              <a:rPr spc="-30" dirty="0"/>
              <a:t>h</a:t>
            </a:r>
            <a:r>
              <a:rPr dirty="0"/>
              <a:t>e </a:t>
            </a:r>
            <a:r>
              <a:rPr spc="-15" dirty="0"/>
              <a:t>t</a:t>
            </a:r>
            <a:r>
              <a:rPr spc="-70" dirty="0"/>
              <a:t>r</a:t>
            </a:r>
            <a:r>
              <a:rPr spc="-30" dirty="0"/>
              <a:t>a</a:t>
            </a:r>
            <a:r>
              <a:rPr spc="-10" dirty="0"/>
              <a:t>i</a:t>
            </a:r>
            <a:r>
              <a:rPr spc="-30" dirty="0"/>
              <a:t>n</a:t>
            </a:r>
            <a:r>
              <a:rPr spc="-10" dirty="0"/>
              <a:t>i</a:t>
            </a:r>
            <a:r>
              <a:rPr spc="-30" dirty="0"/>
              <a:t>n</a:t>
            </a:r>
            <a:r>
              <a:rPr dirty="0"/>
              <a:t>g</a:t>
            </a:r>
            <a:r>
              <a:rPr spc="-5" dirty="0"/>
              <a:t> </a:t>
            </a:r>
            <a:r>
              <a:rPr spc="-30" dirty="0"/>
              <a:t>n</a:t>
            </a:r>
            <a:r>
              <a:rPr dirty="0"/>
              <a:t>ee</a:t>
            </a:r>
            <a:r>
              <a:rPr spc="-30" dirty="0"/>
              <a:t>d</a:t>
            </a:r>
            <a:r>
              <a:rPr spc="-15" dirty="0"/>
              <a:t>s</a:t>
            </a:r>
            <a:r>
              <a:rPr spc="-10" dirty="0"/>
              <a:t> </a:t>
            </a:r>
            <a:r>
              <a:rPr dirty="0"/>
              <a:t>of</a:t>
            </a:r>
            <a:r>
              <a:rPr spc="-5" dirty="0"/>
              <a:t> </a:t>
            </a:r>
            <a:r>
              <a:rPr spc="-20" dirty="0"/>
              <a:t>o</a:t>
            </a:r>
            <a:r>
              <a:rPr spc="-25" dirty="0"/>
              <a:t>u</a:t>
            </a:r>
            <a:r>
              <a:rPr dirty="0"/>
              <a:t>r</a:t>
            </a:r>
            <a:r>
              <a:rPr spc="-5" dirty="0"/>
              <a:t> </a:t>
            </a:r>
            <a:r>
              <a:rPr spc="-15" dirty="0"/>
              <a:t>c</a:t>
            </a:r>
            <a:r>
              <a:rPr dirty="0"/>
              <a:t>o</a:t>
            </a:r>
            <a:r>
              <a:rPr spc="-5" dirty="0"/>
              <a:t>mm</a:t>
            </a:r>
            <a:r>
              <a:rPr spc="-25" dirty="0"/>
              <a:t>un</a:t>
            </a:r>
            <a:r>
              <a:rPr spc="-15" dirty="0"/>
              <a:t>ity</a:t>
            </a:r>
            <a:r>
              <a:rPr spc="-5" dirty="0"/>
              <a:t> </a:t>
            </a:r>
            <a:r>
              <a:rPr spc="-15" dirty="0"/>
              <a:t>with</a:t>
            </a:r>
            <a:r>
              <a:rPr dirty="0"/>
              <a:t> </a:t>
            </a:r>
            <a:r>
              <a:rPr spc="-40" dirty="0"/>
              <a:t>r</a:t>
            </a:r>
            <a:r>
              <a:rPr dirty="0"/>
              <a:t>e</a:t>
            </a:r>
            <a:r>
              <a:rPr spc="-20" dirty="0"/>
              <a:t>sp</a:t>
            </a:r>
            <a:r>
              <a:rPr dirty="0"/>
              <a:t>e</a:t>
            </a:r>
            <a:r>
              <a:rPr spc="-5" dirty="0"/>
              <a:t>c</a:t>
            </a:r>
            <a:r>
              <a:rPr dirty="0"/>
              <a:t>t</a:t>
            </a:r>
            <a:r>
              <a:rPr spc="5" dirty="0"/>
              <a:t> </a:t>
            </a:r>
            <a:r>
              <a:rPr spc="-45" dirty="0"/>
              <a:t>t</a:t>
            </a:r>
            <a:r>
              <a:rPr spc="-20" dirty="0"/>
              <a:t>o</a:t>
            </a:r>
            <a:r>
              <a:rPr spc="5" dirty="0"/>
              <a:t> </a:t>
            </a:r>
            <a:r>
              <a:rPr spc="-10" dirty="0"/>
              <a:t>i</a:t>
            </a:r>
            <a:r>
              <a:rPr spc="-25" dirty="0"/>
              <a:t>ndu</a:t>
            </a:r>
            <a:r>
              <a:rPr spc="-55" dirty="0"/>
              <a:t>s</a:t>
            </a:r>
            <a:r>
              <a:rPr spc="-15" dirty="0"/>
              <a:t>t</a:t>
            </a:r>
            <a:r>
              <a:rPr spc="10" dirty="0"/>
              <a:t>r</a:t>
            </a:r>
            <a:r>
              <a:rPr spc="-25" dirty="0"/>
              <a:t>y</a:t>
            </a:r>
            <a:r>
              <a:rPr dirty="0"/>
              <a:t>?</a:t>
            </a:r>
          </a:p>
        </p:txBody>
      </p:sp>
      <p:sp>
        <p:nvSpPr>
          <p:cNvPr id="3" name="object 3"/>
          <p:cNvSpPr txBox="1"/>
          <p:nvPr/>
        </p:nvSpPr>
        <p:spPr>
          <a:xfrm>
            <a:off x="2288540" y="1266276"/>
            <a:ext cx="7491730" cy="5306581"/>
          </a:xfrm>
          <a:prstGeom prst="rect">
            <a:avLst/>
          </a:prstGeom>
        </p:spPr>
        <p:txBody>
          <a:bodyPr vert="horz" wrap="square" lIns="0" tIns="0" rIns="0" bIns="0" rtlCol="0">
            <a:spAutoFit/>
          </a:bodyPr>
          <a:lstStyle/>
          <a:p>
            <a:pPr marL="2891155" marR="345440" indent="-2414905"/>
            <a:r>
              <a:rPr sz="3200" b="1" spc="5" dirty="0">
                <a:solidFill>
                  <a:prstClr val="black"/>
                </a:solidFill>
                <a:latin typeface="Calibri"/>
                <a:cs typeface="Calibri"/>
              </a:rPr>
              <a:t>C</a:t>
            </a:r>
            <a:r>
              <a:rPr sz="3200" b="1" spc="-25" dirty="0">
                <a:solidFill>
                  <a:prstClr val="black"/>
                </a:solidFill>
                <a:latin typeface="Calibri"/>
                <a:cs typeface="Calibri"/>
              </a:rPr>
              <a:t>a</a:t>
            </a:r>
            <a:r>
              <a:rPr sz="3200" b="1" spc="-20" dirty="0">
                <a:solidFill>
                  <a:prstClr val="black"/>
                </a:solidFill>
                <a:latin typeface="Calibri"/>
                <a:cs typeface="Calibri"/>
              </a:rPr>
              <a:t>n</a:t>
            </a:r>
            <a:r>
              <a:rPr sz="3200" b="1" spc="-5" dirty="0">
                <a:solidFill>
                  <a:prstClr val="black"/>
                </a:solidFill>
                <a:latin typeface="Calibri"/>
                <a:cs typeface="Calibri"/>
              </a:rPr>
              <a:t> </a:t>
            </a:r>
            <a:r>
              <a:rPr sz="3200" b="1" spc="-10" dirty="0">
                <a:solidFill>
                  <a:prstClr val="black"/>
                </a:solidFill>
                <a:latin typeface="Calibri"/>
                <a:cs typeface="Calibri"/>
              </a:rPr>
              <a:t>i</a:t>
            </a:r>
            <a:r>
              <a:rPr sz="3200" b="1" spc="-25" dirty="0">
                <a:solidFill>
                  <a:prstClr val="black"/>
                </a:solidFill>
                <a:latin typeface="Calibri"/>
                <a:cs typeface="Calibri"/>
              </a:rPr>
              <a:t>ndu</a:t>
            </a:r>
            <a:r>
              <a:rPr sz="3200" b="1" spc="-55" dirty="0">
                <a:solidFill>
                  <a:prstClr val="black"/>
                </a:solidFill>
                <a:latin typeface="Calibri"/>
                <a:cs typeface="Calibri"/>
              </a:rPr>
              <a:t>s</a:t>
            </a:r>
            <a:r>
              <a:rPr sz="3200" b="1" spc="-15" dirty="0">
                <a:solidFill>
                  <a:prstClr val="black"/>
                </a:solidFill>
                <a:latin typeface="Calibri"/>
                <a:cs typeface="Calibri"/>
              </a:rPr>
              <a:t>t</a:t>
            </a:r>
            <a:r>
              <a:rPr sz="3200" b="1" spc="10" dirty="0">
                <a:solidFill>
                  <a:prstClr val="black"/>
                </a:solidFill>
                <a:latin typeface="Calibri"/>
                <a:cs typeface="Calibri"/>
              </a:rPr>
              <a:t>r</a:t>
            </a:r>
            <a:r>
              <a:rPr sz="3200" b="1" spc="-20" dirty="0">
                <a:solidFill>
                  <a:prstClr val="black"/>
                </a:solidFill>
                <a:latin typeface="Calibri"/>
                <a:cs typeface="Calibri"/>
              </a:rPr>
              <a:t>y</a:t>
            </a:r>
            <a:r>
              <a:rPr sz="3200" b="1" spc="-5" dirty="0">
                <a:solidFill>
                  <a:prstClr val="black"/>
                </a:solidFill>
                <a:latin typeface="Calibri"/>
                <a:cs typeface="Calibri"/>
              </a:rPr>
              <a:t> </a:t>
            </a:r>
            <a:r>
              <a:rPr sz="3200" b="1" spc="-25" dirty="0">
                <a:solidFill>
                  <a:prstClr val="black"/>
                </a:solidFill>
                <a:latin typeface="Calibri"/>
                <a:cs typeface="Calibri"/>
              </a:rPr>
              <a:t>p</a:t>
            </a:r>
            <a:r>
              <a:rPr sz="3200" b="1" spc="-70" dirty="0">
                <a:solidFill>
                  <a:prstClr val="black"/>
                </a:solidFill>
                <a:latin typeface="Calibri"/>
                <a:cs typeface="Calibri"/>
              </a:rPr>
              <a:t>r</a:t>
            </a:r>
            <a:r>
              <a:rPr sz="3200" b="1" spc="-25" dirty="0">
                <a:solidFill>
                  <a:prstClr val="black"/>
                </a:solidFill>
                <a:latin typeface="Calibri"/>
                <a:cs typeface="Calibri"/>
              </a:rPr>
              <a:t>a</a:t>
            </a:r>
            <a:r>
              <a:rPr sz="3200" b="1" spc="-5" dirty="0">
                <a:solidFill>
                  <a:prstClr val="black"/>
                </a:solidFill>
                <a:latin typeface="Calibri"/>
                <a:cs typeface="Calibri"/>
              </a:rPr>
              <a:t>c</a:t>
            </a:r>
            <a:r>
              <a:rPr sz="3200" b="1" dirty="0">
                <a:solidFill>
                  <a:prstClr val="black"/>
                </a:solidFill>
                <a:latin typeface="Calibri"/>
                <a:cs typeface="Calibri"/>
              </a:rPr>
              <a:t>t</a:t>
            </a:r>
            <a:r>
              <a:rPr sz="3200" b="1" spc="-10" dirty="0">
                <a:solidFill>
                  <a:prstClr val="black"/>
                </a:solidFill>
                <a:latin typeface="Calibri"/>
                <a:cs typeface="Calibri"/>
              </a:rPr>
              <a:t>i</a:t>
            </a:r>
            <a:r>
              <a:rPr sz="3200" b="1" spc="-5" dirty="0">
                <a:solidFill>
                  <a:prstClr val="black"/>
                </a:solidFill>
                <a:latin typeface="Calibri"/>
                <a:cs typeface="Calibri"/>
              </a:rPr>
              <a:t>c</a:t>
            </a:r>
            <a:r>
              <a:rPr sz="3200" b="1" dirty="0">
                <a:solidFill>
                  <a:prstClr val="black"/>
                </a:solidFill>
                <a:latin typeface="Calibri"/>
                <a:cs typeface="Calibri"/>
              </a:rPr>
              <a:t>e</a:t>
            </a:r>
            <a:r>
              <a:rPr sz="3200" b="1" spc="-15" dirty="0">
                <a:solidFill>
                  <a:prstClr val="black"/>
                </a:solidFill>
                <a:latin typeface="Calibri"/>
                <a:cs typeface="Calibri"/>
              </a:rPr>
              <a:t>s</a:t>
            </a:r>
            <a:r>
              <a:rPr sz="3200" b="1" dirty="0">
                <a:solidFill>
                  <a:prstClr val="black"/>
                </a:solidFill>
                <a:latin typeface="Calibri"/>
                <a:cs typeface="Calibri"/>
              </a:rPr>
              <a:t> </a:t>
            </a:r>
            <a:r>
              <a:rPr sz="3200" b="1" spc="-25" dirty="0">
                <a:solidFill>
                  <a:prstClr val="black"/>
                </a:solidFill>
                <a:latin typeface="Calibri"/>
                <a:cs typeface="Calibri"/>
              </a:rPr>
              <a:t>an</a:t>
            </a:r>
            <a:r>
              <a:rPr sz="3200" b="1" spc="-20" dirty="0">
                <a:solidFill>
                  <a:prstClr val="black"/>
                </a:solidFill>
                <a:latin typeface="Calibri"/>
                <a:cs typeface="Calibri"/>
              </a:rPr>
              <a:t>d</a:t>
            </a:r>
            <a:r>
              <a:rPr sz="3200" b="1" spc="-5" dirty="0">
                <a:solidFill>
                  <a:prstClr val="black"/>
                </a:solidFill>
                <a:latin typeface="Calibri"/>
                <a:cs typeface="Calibri"/>
              </a:rPr>
              <a:t> </a:t>
            </a:r>
            <a:r>
              <a:rPr sz="3200" b="1" spc="-40" dirty="0">
                <a:solidFill>
                  <a:prstClr val="black"/>
                </a:solidFill>
                <a:latin typeface="Calibri"/>
                <a:cs typeface="Calibri"/>
              </a:rPr>
              <a:t>r</a:t>
            </a:r>
            <a:r>
              <a:rPr sz="3200" b="1" dirty="0">
                <a:solidFill>
                  <a:prstClr val="black"/>
                </a:solidFill>
                <a:latin typeface="Calibri"/>
                <a:cs typeface="Calibri"/>
              </a:rPr>
              <a:t>e</a:t>
            </a:r>
            <a:r>
              <a:rPr sz="3200" b="1" spc="-20" dirty="0">
                <a:solidFill>
                  <a:prstClr val="black"/>
                </a:solidFill>
                <a:latin typeface="Calibri"/>
                <a:cs typeface="Calibri"/>
              </a:rPr>
              <a:t>so</a:t>
            </a:r>
            <a:r>
              <a:rPr sz="3200" b="1" spc="-25" dirty="0">
                <a:solidFill>
                  <a:prstClr val="black"/>
                </a:solidFill>
                <a:latin typeface="Calibri"/>
                <a:cs typeface="Calibri"/>
              </a:rPr>
              <a:t>u</a:t>
            </a:r>
            <a:r>
              <a:rPr sz="3200" b="1" spc="-45" dirty="0">
                <a:solidFill>
                  <a:prstClr val="black"/>
                </a:solidFill>
                <a:latin typeface="Calibri"/>
                <a:cs typeface="Calibri"/>
              </a:rPr>
              <a:t>r</a:t>
            </a:r>
            <a:r>
              <a:rPr sz="3200" b="1" spc="-5" dirty="0">
                <a:solidFill>
                  <a:prstClr val="black"/>
                </a:solidFill>
                <a:latin typeface="Calibri"/>
                <a:cs typeface="Calibri"/>
              </a:rPr>
              <a:t>c</a:t>
            </a:r>
            <a:r>
              <a:rPr sz="3200" b="1" dirty="0">
                <a:solidFill>
                  <a:prstClr val="black"/>
                </a:solidFill>
                <a:latin typeface="Calibri"/>
                <a:cs typeface="Calibri"/>
              </a:rPr>
              <a:t>e</a:t>
            </a:r>
            <a:r>
              <a:rPr sz="3200" b="1" spc="-15" dirty="0">
                <a:solidFill>
                  <a:prstClr val="black"/>
                </a:solidFill>
                <a:latin typeface="Calibri"/>
                <a:cs typeface="Calibri"/>
              </a:rPr>
              <a:t>s</a:t>
            </a:r>
            <a:r>
              <a:rPr sz="3200" b="1" dirty="0">
                <a:solidFill>
                  <a:prstClr val="black"/>
                </a:solidFill>
                <a:latin typeface="Calibri"/>
                <a:cs typeface="Calibri"/>
              </a:rPr>
              <a:t> </a:t>
            </a:r>
            <a:r>
              <a:rPr sz="3200" b="1" spc="-25" dirty="0">
                <a:solidFill>
                  <a:prstClr val="black"/>
                </a:solidFill>
                <a:latin typeface="Calibri"/>
                <a:cs typeface="Calibri"/>
              </a:rPr>
              <a:t>b</a:t>
            </a:r>
            <a:r>
              <a:rPr sz="3200" b="1" dirty="0">
                <a:solidFill>
                  <a:prstClr val="black"/>
                </a:solidFill>
                <a:latin typeface="Calibri"/>
                <a:cs typeface="Calibri"/>
              </a:rPr>
              <a:t>e l</a:t>
            </a:r>
            <a:r>
              <a:rPr sz="3200" b="1" spc="-15" dirty="0">
                <a:solidFill>
                  <a:prstClr val="black"/>
                </a:solidFill>
                <a:latin typeface="Calibri"/>
                <a:cs typeface="Calibri"/>
              </a:rPr>
              <a:t>e</a:t>
            </a:r>
            <a:r>
              <a:rPr sz="3200" b="1" spc="-35" dirty="0">
                <a:solidFill>
                  <a:prstClr val="black"/>
                </a:solidFill>
                <a:latin typeface="Calibri"/>
                <a:cs typeface="Calibri"/>
              </a:rPr>
              <a:t>v</a:t>
            </a:r>
            <a:r>
              <a:rPr sz="3200" b="1" dirty="0">
                <a:solidFill>
                  <a:prstClr val="black"/>
                </a:solidFill>
                <a:latin typeface="Calibri"/>
                <a:cs typeface="Calibri"/>
              </a:rPr>
              <a:t>e</a:t>
            </a:r>
            <a:r>
              <a:rPr sz="3200" b="1" spc="-70" dirty="0">
                <a:solidFill>
                  <a:prstClr val="black"/>
                </a:solidFill>
                <a:latin typeface="Calibri"/>
                <a:cs typeface="Calibri"/>
              </a:rPr>
              <a:t>r</a:t>
            </a:r>
            <a:r>
              <a:rPr sz="3200" b="1" spc="-25" dirty="0">
                <a:solidFill>
                  <a:prstClr val="black"/>
                </a:solidFill>
                <a:latin typeface="Calibri"/>
                <a:cs typeface="Calibri"/>
              </a:rPr>
              <a:t>a</a:t>
            </a:r>
            <a:r>
              <a:rPr sz="3200" b="1" spc="-40" dirty="0">
                <a:solidFill>
                  <a:prstClr val="black"/>
                </a:solidFill>
                <a:latin typeface="Calibri"/>
                <a:cs typeface="Calibri"/>
              </a:rPr>
              <a:t>g</a:t>
            </a:r>
            <a:r>
              <a:rPr sz="3200" b="1" dirty="0">
                <a:solidFill>
                  <a:prstClr val="black"/>
                </a:solidFill>
                <a:latin typeface="Calibri"/>
                <a:cs typeface="Calibri"/>
              </a:rPr>
              <a:t>e</a:t>
            </a:r>
            <a:r>
              <a:rPr sz="3200" b="1" spc="-25" dirty="0">
                <a:solidFill>
                  <a:prstClr val="black"/>
                </a:solidFill>
                <a:latin typeface="Calibri"/>
                <a:cs typeface="Calibri"/>
              </a:rPr>
              <a:t>d</a:t>
            </a:r>
            <a:r>
              <a:rPr sz="3200" b="1" dirty="0">
                <a:solidFill>
                  <a:prstClr val="black"/>
                </a:solidFill>
                <a:latin typeface="Calibri"/>
                <a:cs typeface="Calibri"/>
              </a:rPr>
              <a:t>?</a:t>
            </a:r>
            <a:endParaRPr sz="3200">
              <a:solidFill>
                <a:prstClr val="black"/>
              </a:solidFill>
              <a:latin typeface="Calibri"/>
              <a:cs typeface="Calibri"/>
            </a:endParaRPr>
          </a:p>
          <a:p>
            <a:pPr marL="298450" marR="5080" indent="-285750">
              <a:lnSpc>
                <a:spcPct val="100099"/>
              </a:lnSpc>
              <a:spcBef>
                <a:spcPts val="650"/>
              </a:spcBef>
              <a:buFont typeface="Arial"/>
              <a:buChar char="–"/>
              <a:tabLst>
                <a:tab pos="298450" algn="l"/>
              </a:tabLst>
            </a:pPr>
            <a:r>
              <a:rPr sz="2600" spc="-15" dirty="0">
                <a:solidFill>
                  <a:prstClr val="black"/>
                </a:solidFill>
                <a:latin typeface="Calibri"/>
                <a:cs typeface="Calibri"/>
              </a:rPr>
              <a:t>I</a:t>
            </a:r>
            <a:r>
              <a:rPr sz="2600" spc="-5" dirty="0">
                <a:solidFill>
                  <a:prstClr val="black"/>
                </a:solidFill>
                <a:latin typeface="Calibri"/>
                <a:cs typeface="Calibri"/>
              </a:rPr>
              <a:t>ndu</a:t>
            </a:r>
            <a:r>
              <a:rPr sz="2600" spc="-35" dirty="0">
                <a:solidFill>
                  <a:prstClr val="black"/>
                </a:solidFill>
                <a:latin typeface="Calibri"/>
                <a:cs typeface="Calibri"/>
              </a:rPr>
              <a:t>s</a:t>
            </a:r>
            <a:r>
              <a:rPr sz="2600" spc="-10" dirty="0">
                <a:solidFill>
                  <a:prstClr val="black"/>
                </a:solidFill>
                <a:latin typeface="Calibri"/>
                <a:cs typeface="Calibri"/>
              </a:rPr>
              <a:t>t</a:t>
            </a:r>
            <a:r>
              <a:rPr sz="2600" dirty="0">
                <a:solidFill>
                  <a:prstClr val="black"/>
                </a:solidFill>
                <a:latin typeface="Calibri"/>
                <a:cs typeface="Calibri"/>
              </a:rPr>
              <a:t>r</a:t>
            </a:r>
            <a:r>
              <a:rPr sz="2600" spc="-15" dirty="0">
                <a:solidFill>
                  <a:prstClr val="black"/>
                </a:solidFill>
                <a:latin typeface="Calibri"/>
                <a:cs typeface="Calibri"/>
              </a:rPr>
              <a:t>y</a:t>
            </a:r>
            <a:r>
              <a:rPr sz="2600" spc="-5" dirty="0">
                <a:solidFill>
                  <a:prstClr val="black"/>
                </a:solidFill>
                <a:latin typeface="Calibri"/>
                <a:cs typeface="Calibri"/>
              </a:rPr>
              <a:t> h</a:t>
            </a:r>
            <a:r>
              <a:rPr sz="2600" dirty="0">
                <a:solidFill>
                  <a:prstClr val="black"/>
                </a:solidFill>
                <a:latin typeface="Calibri"/>
                <a:cs typeface="Calibri"/>
              </a:rPr>
              <a:t>as</a:t>
            </a:r>
            <a:r>
              <a:rPr sz="2600" spc="-5" dirty="0">
                <a:solidFill>
                  <a:prstClr val="black"/>
                </a:solidFill>
                <a:latin typeface="Calibri"/>
                <a:cs typeface="Calibri"/>
              </a:rPr>
              <a:t> d</a:t>
            </a:r>
            <a:r>
              <a:rPr sz="2600" spc="-35" dirty="0">
                <a:solidFill>
                  <a:prstClr val="black"/>
                </a:solidFill>
                <a:latin typeface="Calibri"/>
                <a:cs typeface="Calibri"/>
              </a:rPr>
              <a:t>e</a:t>
            </a:r>
            <a:r>
              <a:rPr sz="2600" spc="-40" dirty="0">
                <a:solidFill>
                  <a:prstClr val="black"/>
                </a:solidFill>
                <a:latin typeface="Calibri"/>
                <a:cs typeface="Calibri"/>
              </a:rPr>
              <a:t>v</a:t>
            </a:r>
            <a:r>
              <a:rPr sz="2600" spc="-25" dirty="0">
                <a:solidFill>
                  <a:prstClr val="black"/>
                </a:solidFill>
                <a:latin typeface="Calibri"/>
                <a:cs typeface="Calibri"/>
              </a:rPr>
              <a:t>e</a:t>
            </a:r>
            <a:r>
              <a:rPr sz="2600" dirty="0">
                <a:solidFill>
                  <a:prstClr val="black"/>
                </a:solidFill>
                <a:latin typeface="Calibri"/>
                <a:cs typeface="Calibri"/>
              </a:rPr>
              <a:t>lo</a:t>
            </a:r>
            <a:r>
              <a:rPr sz="2600" spc="-5" dirty="0">
                <a:solidFill>
                  <a:prstClr val="black"/>
                </a:solidFill>
                <a:latin typeface="Calibri"/>
                <a:cs typeface="Calibri"/>
              </a:rPr>
              <a:t>p</a:t>
            </a:r>
            <a:r>
              <a:rPr sz="2600" spc="-25" dirty="0">
                <a:solidFill>
                  <a:prstClr val="black"/>
                </a:solidFill>
                <a:latin typeface="Calibri"/>
                <a:cs typeface="Calibri"/>
              </a:rPr>
              <a:t>e</a:t>
            </a:r>
            <a:r>
              <a:rPr sz="2600" dirty="0">
                <a:solidFill>
                  <a:prstClr val="black"/>
                </a:solidFill>
                <a:latin typeface="Calibri"/>
                <a:cs typeface="Calibri"/>
              </a:rPr>
              <a:t>d</a:t>
            </a:r>
            <a:r>
              <a:rPr sz="2600" spc="-5" dirty="0">
                <a:solidFill>
                  <a:prstClr val="black"/>
                </a:solidFill>
                <a:latin typeface="Calibri"/>
                <a:cs typeface="Calibri"/>
              </a:rPr>
              <a:t> </a:t>
            </a:r>
            <a:r>
              <a:rPr sz="2600" spc="-30" dirty="0">
                <a:solidFill>
                  <a:prstClr val="black"/>
                </a:solidFill>
                <a:latin typeface="Calibri"/>
                <a:cs typeface="Calibri"/>
              </a:rPr>
              <a:t>m</a:t>
            </a:r>
            <a:r>
              <a:rPr sz="2600" dirty="0">
                <a:solidFill>
                  <a:prstClr val="black"/>
                </a:solidFill>
                <a:latin typeface="Calibri"/>
                <a:cs typeface="Calibri"/>
              </a:rPr>
              <a:t>a</a:t>
            </a:r>
            <a:r>
              <a:rPr sz="2600" spc="-55" dirty="0">
                <a:solidFill>
                  <a:prstClr val="black"/>
                </a:solidFill>
                <a:latin typeface="Calibri"/>
                <a:cs typeface="Calibri"/>
              </a:rPr>
              <a:t>n</a:t>
            </a:r>
            <a:r>
              <a:rPr sz="2600" spc="-15" dirty="0">
                <a:solidFill>
                  <a:prstClr val="black"/>
                </a:solidFill>
                <a:latin typeface="Calibri"/>
                <a:cs typeface="Calibri"/>
              </a:rPr>
              <a:t>y</a:t>
            </a:r>
            <a:r>
              <a:rPr sz="2600" spc="-5" dirty="0">
                <a:solidFill>
                  <a:prstClr val="black"/>
                </a:solidFill>
                <a:latin typeface="Calibri"/>
                <a:cs typeface="Calibri"/>
              </a:rPr>
              <a:t> </a:t>
            </a:r>
            <a:r>
              <a:rPr sz="2600" dirty="0">
                <a:solidFill>
                  <a:prstClr val="black"/>
                </a:solidFill>
                <a:latin typeface="Calibri"/>
                <a:cs typeface="Calibri"/>
              </a:rPr>
              <a:t>of</a:t>
            </a:r>
            <a:r>
              <a:rPr sz="2600" spc="-10" dirty="0">
                <a:solidFill>
                  <a:prstClr val="black"/>
                </a:solidFill>
                <a:latin typeface="Calibri"/>
                <a:cs typeface="Calibri"/>
              </a:rPr>
              <a:t> t</a:t>
            </a:r>
            <a:r>
              <a:rPr sz="2600" spc="-5" dirty="0">
                <a:solidFill>
                  <a:prstClr val="black"/>
                </a:solidFill>
                <a:latin typeface="Calibri"/>
                <a:cs typeface="Calibri"/>
              </a:rPr>
              <a:t>h</a:t>
            </a:r>
            <a:r>
              <a:rPr sz="2600" spc="-15" dirty="0">
                <a:solidFill>
                  <a:prstClr val="black"/>
                </a:solidFill>
                <a:latin typeface="Calibri"/>
                <a:cs typeface="Calibri"/>
              </a:rPr>
              <a:t>e</a:t>
            </a:r>
            <a:r>
              <a:rPr sz="2600" spc="-10" dirty="0">
                <a:solidFill>
                  <a:prstClr val="black"/>
                </a:solidFill>
                <a:latin typeface="Calibri"/>
                <a:cs typeface="Calibri"/>
              </a:rPr>
              <a:t> </a:t>
            </a:r>
            <a:r>
              <a:rPr sz="2600" spc="-25" dirty="0">
                <a:solidFill>
                  <a:prstClr val="black"/>
                </a:solidFill>
                <a:latin typeface="Calibri"/>
                <a:cs typeface="Calibri"/>
              </a:rPr>
              <a:t>e</a:t>
            </a:r>
            <a:r>
              <a:rPr sz="2600" spc="-30" dirty="0">
                <a:solidFill>
                  <a:prstClr val="black"/>
                </a:solidFill>
                <a:latin typeface="Calibri"/>
                <a:cs typeface="Calibri"/>
              </a:rPr>
              <a:t>m</a:t>
            </a:r>
            <a:r>
              <a:rPr sz="2600" spc="-25" dirty="0">
                <a:solidFill>
                  <a:prstClr val="black"/>
                </a:solidFill>
                <a:latin typeface="Calibri"/>
                <a:cs typeface="Calibri"/>
              </a:rPr>
              <a:t>e</a:t>
            </a:r>
            <a:r>
              <a:rPr sz="2600" spc="-40" dirty="0">
                <a:solidFill>
                  <a:prstClr val="black"/>
                </a:solidFill>
                <a:latin typeface="Calibri"/>
                <a:cs typeface="Calibri"/>
              </a:rPr>
              <a:t>r</a:t>
            </a:r>
            <a:r>
              <a:rPr sz="2600" spc="-15" dirty="0">
                <a:solidFill>
                  <a:prstClr val="black"/>
                </a:solidFill>
                <a:latin typeface="Calibri"/>
                <a:cs typeface="Calibri"/>
              </a:rPr>
              <a:t>g</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 a</a:t>
            </a:r>
            <a:r>
              <a:rPr sz="2600" spc="-5" dirty="0">
                <a:solidFill>
                  <a:prstClr val="black"/>
                </a:solidFill>
                <a:latin typeface="Calibri"/>
                <a:cs typeface="Calibri"/>
              </a:rPr>
              <a:t>n</a:t>
            </a:r>
            <a:r>
              <a:rPr sz="2600" dirty="0">
                <a:solidFill>
                  <a:prstClr val="black"/>
                </a:solidFill>
                <a:latin typeface="Calibri"/>
                <a:cs typeface="Calibri"/>
              </a:rPr>
              <a:t>d </a:t>
            </a:r>
            <a:r>
              <a:rPr sz="2600" spc="-5" dirty="0">
                <a:solidFill>
                  <a:prstClr val="black"/>
                </a:solidFill>
                <a:latin typeface="Calibri"/>
                <a:cs typeface="Calibri"/>
              </a:rPr>
              <a:t>n</a:t>
            </a:r>
            <a:r>
              <a:rPr sz="2600" spc="-10" dirty="0">
                <a:solidFill>
                  <a:prstClr val="black"/>
                </a:solidFill>
                <a:latin typeface="Calibri"/>
                <a:cs typeface="Calibri"/>
              </a:rPr>
              <a:t>o</a:t>
            </a:r>
            <a:r>
              <a:rPr sz="2600" spc="-40" dirty="0">
                <a:solidFill>
                  <a:prstClr val="black"/>
                </a:solidFill>
                <a:latin typeface="Calibri"/>
                <a:cs typeface="Calibri"/>
              </a:rPr>
              <a:t>v</a:t>
            </a:r>
            <a:r>
              <a:rPr sz="2600" spc="-25" dirty="0">
                <a:solidFill>
                  <a:prstClr val="black"/>
                </a:solidFill>
                <a:latin typeface="Calibri"/>
                <a:cs typeface="Calibri"/>
              </a:rPr>
              <a:t>e</a:t>
            </a:r>
            <a:r>
              <a:rPr sz="2600" dirty="0">
                <a:solidFill>
                  <a:prstClr val="black"/>
                </a:solidFill>
                <a:latin typeface="Calibri"/>
                <a:cs typeface="Calibri"/>
              </a:rPr>
              <a:t>l </a:t>
            </a:r>
            <a:r>
              <a:rPr sz="2600" spc="-5" dirty="0">
                <a:solidFill>
                  <a:prstClr val="black"/>
                </a:solidFill>
                <a:latin typeface="Calibri"/>
                <a:cs typeface="Calibri"/>
              </a:rPr>
              <a:t>s</a:t>
            </a:r>
            <a:r>
              <a:rPr sz="2600" dirty="0">
                <a:solidFill>
                  <a:prstClr val="black"/>
                </a:solidFill>
                <a:latin typeface="Calibri"/>
                <a:cs typeface="Calibri"/>
              </a:rPr>
              <a:t>ol</a:t>
            </a:r>
            <a:r>
              <a:rPr sz="2600" spc="-5" dirty="0">
                <a:solidFill>
                  <a:prstClr val="black"/>
                </a:solidFill>
                <a:latin typeface="Calibri"/>
                <a:cs typeface="Calibri"/>
              </a:rPr>
              <a:t>u</a:t>
            </a:r>
            <a:r>
              <a:rPr sz="2600" spc="-10" dirty="0">
                <a:solidFill>
                  <a:prstClr val="black"/>
                </a:solidFill>
                <a:latin typeface="Calibri"/>
                <a:cs typeface="Calibri"/>
              </a:rPr>
              <a:t>t</a:t>
            </a:r>
            <a:r>
              <a:rPr sz="2600" dirty="0">
                <a:solidFill>
                  <a:prstClr val="black"/>
                </a:solidFill>
                <a:latin typeface="Calibri"/>
                <a:cs typeface="Calibri"/>
              </a:rPr>
              <a:t>io</a:t>
            </a:r>
            <a:r>
              <a:rPr sz="2600" spc="-5" dirty="0">
                <a:solidFill>
                  <a:prstClr val="black"/>
                </a:solidFill>
                <a:latin typeface="Calibri"/>
                <a:cs typeface="Calibri"/>
              </a:rPr>
              <a:t>n</a:t>
            </a:r>
            <a:r>
              <a:rPr sz="2600" dirty="0">
                <a:solidFill>
                  <a:prstClr val="black"/>
                </a:solidFill>
                <a:latin typeface="Calibri"/>
                <a:cs typeface="Calibri"/>
              </a:rPr>
              <a:t>s</a:t>
            </a:r>
            <a:r>
              <a:rPr sz="2600" spc="-5" dirty="0">
                <a:solidFill>
                  <a:prstClr val="black"/>
                </a:solidFill>
                <a:latin typeface="Calibri"/>
                <a:cs typeface="Calibri"/>
              </a:rPr>
              <a:t> </a:t>
            </a:r>
            <a:r>
              <a:rPr sz="2600" spc="-60" dirty="0">
                <a:solidFill>
                  <a:prstClr val="black"/>
                </a:solidFill>
                <a:latin typeface="Calibri"/>
                <a:cs typeface="Calibri"/>
              </a:rPr>
              <a:t>f</a:t>
            </a:r>
            <a:r>
              <a:rPr sz="2600" dirty="0">
                <a:solidFill>
                  <a:prstClr val="black"/>
                </a:solidFill>
                <a:latin typeface="Calibri"/>
                <a:cs typeface="Calibri"/>
              </a:rPr>
              <a:t>o</a:t>
            </a:r>
            <a:r>
              <a:rPr sz="2600" spc="-10" dirty="0">
                <a:solidFill>
                  <a:prstClr val="black"/>
                </a:solidFill>
                <a:latin typeface="Calibri"/>
                <a:cs typeface="Calibri"/>
              </a:rPr>
              <a:t>r</a:t>
            </a:r>
            <a:r>
              <a:rPr sz="2600" spc="5" dirty="0">
                <a:solidFill>
                  <a:prstClr val="black"/>
                </a:solidFill>
                <a:latin typeface="Calibri"/>
                <a:cs typeface="Calibri"/>
              </a:rPr>
              <a:t> </a:t>
            </a:r>
            <a:r>
              <a:rPr sz="2600" spc="-5" dirty="0">
                <a:solidFill>
                  <a:prstClr val="black"/>
                </a:solidFill>
                <a:latin typeface="Calibri"/>
                <a:cs typeface="Calibri"/>
              </a:rPr>
              <a:t>d</a:t>
            </a:r>
            <a:r>
              <a:rPr sz="2600" spc="-25" dirty="0">
                <a:solidFill>
                  <a:prstClr val="black"/>
                </a:solidFill>
                <a:latin typeface="Calibri"/>
                <a:cs typeface="Calibri"/>
              </a:rPr>
              <a:t>e</a:t>
            </a:r>
            <a:r>
              <a:rPr sz="2600" dirty="0">
                <a:solidFill>
                  <a:prstClr val="black"/>
                </a:solidFill>
                <a:latin typeface="Calibri"/>
                <a:cs typeface="Calibri"/>
              </a:rPr>
              <a:t>ali</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 </a:t>
            </a:r>
            <a:r>
              <a:rPr sz="2600" spc="-20" dirty="0">
                <a:solidFill>
                  <a:prstClr val="black"/>
                </a:solidFill>
                <a:latin typeface="Calibri"/>
                <a:cs typeface="Calibri"/>
              </a:rPr>
              <a:t>w</a:t>
            </a:r>
            <a:r>
              <a:rPr sz="2600" dirty="0">
                <a:solidFill>
                  <a:prstClr val="black"/>
                </a:solidFill>
                <a:latin typeface="Calibri"/>
                <a:cs typeface="Calibri"/>
              </a:rPr>
              <a:t>i</a:t>
            </a:r>
            <a:r>
              <a:rPr sz="2600" spc="-10" dirty="0">
                <a:solidFill>
                  <a:prstClr val="black"/>
                </a:solidFill>
                <a:latin typeface="Calibri"/>
                <a:cs typeface="Calibri"/>
              </a:rPr>
              <a:t>t</a:t>
            </a:r>
            <a:r>
              <a:rPr sz="2600" dirty="0">
                <a:solidFill>
                  <a:prstClr val="black"/>
                </a:solidFill>
                <a:latin typeface="Calibri"/>
                <a:cs typeface="Calibri"/>
              </a:rPr>
              <a:t>h</a:t>
            </a:r>
            <a:r>
              <a:rPr sz="2600" spc="-5" dirty="0">
                <a:solidFill>
                  <a:prstClr val="black"/>
                </a:solidFill>
                <a:latin typeface="Calibri"/>
                <a:cs typeface="Calibri"/>
              </a:rPr>
              <a:t> b</a:t>
            </a:r>
            <a:r>
              <a:rPr sz="2600" dirty="0">
                <a:solidFill>
                  <a:prstClr val="black"/>
                </a:solidFill>
                <a:latin typeface="Calibri"/>
                <a:cs typeface="Calibri"/>
              </a:rPr>
              <a:t>i</a:t>
            </a:r>
            <a:r>
              <a:rPr sz="2600" spc="-15" dirty="0">
                <a:solidFill>
                  <a:prstClr val="black"/>
                </a:solidFill>
                <a:latin typeface="Calibri"/>
                <a:cs typeface="Calibri"/>
              </a:rPr>
              <a:t>g</a:t>
            </a:r>
            <a:r>
              <a:rPr sz="2600" dirty="0">
                <a:solidFill>
                  <a:prstClr val="black"/>
                </a:solidFill>
                <a:latin typeface="Calibri"/>
                <a:cs typeface="Calibri"/>
              </a:rPr>
              <a:t> </a:t>
            </a:r>
            <a:r>
              <a:rPr sz="2600" spc="-5" dirty="0">
                <a:solidFill>
                  <a:prstClr val="black"/>
                </a:solidFill>
                <a:latin typeface="Calibri"/>
                <a:cs typeface="Calibri"/>
              </a:rPr>
              <a:t>d</a:t>
            </a:r>
            <a:r>
              <a:rPr sz="2600" spc="-20" dirty="0">
                <a:solidFill>
                  <a:prstClr val="black"/>
                </a:solidFill>
                <a:latin typeface="Calibri"/>
                <a:cs typeface="Calibri"/>
              </a:rPr>
              <a:t>a</a:t>
            </a:r>
            <a:r>
              <a:rPr sz="2600" spc="-40" dirty="0">
                <a:solidFill>
                  <a:prstClr val="black"/>
                </a:solidFill>
                <a:latin typeface="Calibri"/>
                <a:cs typeface="Calibri"/>
              </a:rPr>
              <a:t>t</a:t>
            </a:r>
            <a:r>
              <a:rPr sz="2600" dirty="0">
                <a:solidFill>
                  <a:prstClr val="black"/>
                </a:solidFill>
                <a:latin typeface="Calibri"/>
                <a:cs typeface="Calibri"/>
              </a:rPr>
              <a:t>a a</a:t>
            </a:r>
            <a:r>
              <a:rPr sz="2600" spc="-5" dirty="0">
                <a:solidFill>
                  <a:prstClr val="black"/>
                </a:solidFill>
                <a:latin typeface="Calibri"/>
                <a:cs typeface="Calibri"/>
              </a:rPr>
              <a:t>n</a:t>
            </a:r>
            <a:r>
              <a:rPr sz="2600" dirty="0">
                <a:solidFill>
                  <a:prstClr val="black"/>
                </a:solidFill>
                <a:latin typeface="Calibri"/>
                <a:cs typeface="Calibri"/>
              </a:rPr>
              <a:t>al</a:t>
            </a:r>
            <a:r>
              <a:rPr sz="2600" spc="-10" dirty="0">
                <a:solidFill>
                  <a:prstClr val="black"/>
                </a:solidFill>
                <a:latin typeface="Calibri"/>
                <a:cs typeface="Calibri"/>
              </a:rPr>
              <a:t>yt</a:t>
            </a:r>
            <a:r>
              <a:rPr sz="2600" dirty="0">
                <a:solidFill>
                  <a:prstClr val="black"/>
                </a:solidFill>
                <a:latin typeface="Calibri"/>
                <a:cs typeface="Calibri"/>
              </a:rPr>
              <a:t>i</a:t>
            </a:r>
            <a:r>
              <a:rPr sz="2600" spc="-15" dirty="0">
                <a:solidFill>
                  <a:prstClr val="black"/>
                </a:solidFill>
                <a:latin typeface="Calibri"/>
                <a:cs typeface="Calibri"/>
              </a:rPr>
              <a:t>c</a:t>
            </a:r>
            <a:r>
              <a:rPr sz="2600" dirty="0">
                <a:solidFill>
                  <a:prstClr val="black"/>
                </a:solidFill>
                <a:latin typeface="Calibri"/>
                <a:cs typeface="Calibri"/>
              </a:rPr>
              <a:t>s</a:t>
            </a:r>
            <a:r>
              <a:rPr sz="2600" spc="-5" dirty="0">
                <a:solidFill>
                  <a:prstClr val="black"/>
                </a:solidFill>
                <a:latin typeface="Calibri"/>
                <a:cs typeface="Calibri"/>
              </a:rPr>
              <a:t> </a:t>
            </a:r>
            <a:r>
              <a:rPr sz="2600" dirty="0">
                <a:solidFill>
                  <a:prstClr val="black"/>
                </a:solidFill>
                <a:latin typeface="Calibri"/>
                <a:cs typeface="Calibri"/>
              </a:rPr>
              <a:t>a</a:t>
            </a:r>
            <a:r>
              <a:rPr sz="2600" spc="-5" dirty="0">
                <a:solidFill>
                  <a:prstClr val="black"/>
                </a:solidFill>
                <a:latin typeface="Calibri"/>
                <a:cs typeface="Calibri"/>
              </a:rPr>
              <a:t>n</a:t>
            </a:r>
            <a:r>
              <a:rPr sz="2600" dirty="0">
                <a:solidFill>
                  <a:prstClr val="black"/>
                </a:solidFill>
                <a:latin typeface="Calibri"/>
                <a:cs typeface="Calibri"/>
              </a:rPr>
              <a:t>d </a:t>
            </a:r>
            <a:r>
              <a:rPr sz="2600" spc="-30" dirty="0">
                <a:solidFill>
                  <a:prstClr val="black"/>
                </a:solidFill>
                <a:latin typeface="Calibri"/>
                <a:cs typeface="Calibri"/>
              </a:rPr>
              <a:t>m</a:t>
            </a:r>
            <a:r>
              <a:rPr sz="2600" dirty="0">
                <a:solidFill>
                  <a:prstClr val="black"/>
                </a:solidFill>
                <a:latin typeface="Calibri"/>
                <a:cs typeface="Calibri"/>
              </a:rPr>
              <a:t>a</a:t>
            </a:r>
            <a:r>
              <a:rPr sz="2600" spc="-15" dirty="0">
                <a:solidFill>
                  <a:prstClr val="black"/>
                </a:solidFill>
                <a:latin typeface="Calibri"/>
                <a:cs typeface="Calibri"/>
              </a:rPr>
              <a:t>c</a:t>
            </a:r>
            <a:r>
              <a:rPr sz="2600" spc="-5" dirty="0">
                <a:solidFill>
                  <a:prstClr val="black"/>
                </a:solidFill>
                <a:latin typeface="Calibri"/>
                <a:cs typeface="Calibri"/>
              </a:rPr>
              <a:t>h</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e</a:t>
            </a:r>
            <a:r>
              <a:rPr sz="2600" spc="-10" dirty="0">
                <a:solidFill>
                  <a:prstClr val="black"/>
                </a:solidFill>
                <a:latin typeface="Calibri"/>
                <a:cs typeface="Calibri"/>
              </a:rPr>
              <a:t> </a:t>
            </a:r>
            <a:r>
              <a:rPr sz="2600" dirty="0">
                <a:solidFill>
                  <a:prstClr val="black"/>
                </a:solidFill>
                <a:latin typeface="Calibri"/>
                <a:cs typeface="Calibri"/>
              </a:rPr>
              <a:t>l</a:t>
            </a:r>
            <a:r>
              <a:rPr sz="2600" spc="-25" dirty="0">
                <a:solidFill>
                  <a:prstClr val="black"/>
                </a:solidFill>
                <a:latin typeface="Calibri"/>
                <a:cs typeface="Calibri"/>
              </a:rPr>
              <a:t>e</a:t>
            </a:r>
            <a:r>
              <a:rPr sz="2600" dirty="0">
                <a:solidFill>
                  <a:prstClr val="black"/>
                </a:solidFill>
                <a:latin typeface="Calibri"/>
                <a:cs typeface="Calibri"/>
              </a:rPr>
              <a:t>a</a:t>
            </a:r>
            <a:r>
              <a:rPr sz="2600" spc="-5" dirty="0">
                <a:solidFill>
                  <a:prstClr val="black"/>
                </a:solidFill>
                <a:latin typeface="Calibri"/>
                <a:cs typeface="Calibri"/>
              </a:rPr>
              <a:t>rn</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 </a:t>
            </a:r>
            <a:r>
              <a:rPr sz="2600" spc="-5" dirty="0">
                <a:solidFill>
                  <a:prstClr val="black"/>
                </a:solidFill>
                <a:latin typeface="Calibri"/>
                <a:cs typeface="Calibri"/>
              </a:rPr>
              <a:t>(</a:t>
            </a:r>
            <a:r>
              <a:rPr sz="2600" spc="-25" dirty="0">
                <a:solidFill>
                  <a:prstClr val="black"/>
                </a:solidFill>
                <a:latin typeface="Calibri"/>
                <a:cs typeface="Calibri"/>
              </a:rPr>
              <a:t>e</a:t>
            </a:r>
            <a:r>
              <a:rPr sz="2600" spc="30" dirty="0">
                <a:solidFill>
                  <a:prstClr val="black"/>
                </a:solidFill>
                <a:latin typeface="Calibri"/>
                <a:cs typeface="Calibri"/>
              </a:rPr>
              <a:t>.</a:t>
            </a:r>
            <a:r>
              <a:rPr sz="2600" spc="-15" dirty="0">
                <a:solidFill>
                  <a:prstClr val="black"/>
                </a:solidFill>
                <a:latin typeface="Calibri"/>
                <a:cs typeface="Calibri"/>
              </a:rPr>
              <a:t>g</a:t>
            </a:r>
            <a:r>
              <a:rPr sz="2600" spc="5" dirty="0">
                <a:solidFill>
                  <a:prstClr val="black"/>
                </a:solidFill>
                <a:latin typeface="Calibri"/>
                <a:cs typeface="Calibri"/>
              </a:rPr>
              <a:t>.</a:t>
            </a:r>
            <a:r>
              <a:rPr sz="2600" spc="-10" dirty="0">
                <a:solidFill>
                  <a:prstClr val="black"/>
                </a:solidFill>
                <a:latin typeface="Calibri"/>
                <a:cs typeface="Calibri"/>
              </a:rPr>
              <a:t>,</a:t>
            </a:r>
            <a:r>
              <a:rPr sz="2600" dirty="0">
                <a:solidFill>
                  <a:prstClr val="black"/>
                </a:solidFill>
                <a:latin typeface="Calibri"/>
                <a:cs typeface="Calibri"/>
              </a:rPr>
              <a:t> </a:t>
            </a:r>
            <a:r>
              <a:rPr sz="2600" spc="5" dirty="0">
                <a:solidFill>
                  <a:prstClr val="black"/>
                </a:solidFill>
                <a:latin typeface="Calibri"/>
                <a:cs typeface="Calibri"/>
              </a:rPr>
              <a:t>H</a:t>
            </a:r>
            <a:r>
              <a:rPr sz="2600" dirty="0">
                <a:solidFill>
                  <a:prstClr val="black"/>
                </a:solidFill>
                <a:latin typeface="Calibri"/>
                <a:cs typeface="Calibri"/>
              </a:rPr>
              <a:t>a</a:t>
            </a:r>
            <a:r>
              <a:rPr sz="2600" spc="-5" dirty="0">
                <a:solidFill>
                  <a:prstClr val="black"/>
                </a:solidFill>
                <a:latin typeface="Calibri"/>
                <a:cs typeface="Calibri"/>
              </a:rPr>
              <a:t>d</a:t>
            </a:r>
            <a:r>
              <a:rPr sz="2600" dirty="0">
                <a:solidFill>
                  <a:prstClr val="black"/>
                </a:solidFill>
                <a:latin typeface="Calibri"/>
                <a:cs typeface="Calibri"/>
              </a:rPr>
              <a:t>oo</a:t>
            </a:r>
            <a:r>
              <a:rPr sz="2600" spc="-5" dirty="0">
                <a:solidFill>
                  <a:prstClr val="black"/>
                </a:solidFill>
                <a:latin typeface="Calibri"/>
                <a:cs typeface="Calibri"/>
              </a:rPr>
              <a:t>p</a:t>
            </a:r>
            <a:r>
              <a:rPr sz="2600" spc="-10" dirty="0">
                <a:solidFill>
                  <a:prstClr val="black"/>
                </a:solidFill>
                <a:latin typeface="Calibri"/>
                <a:cs typeface="Calibri"/>
              </a:rPr>
              <a:t>,</a:t>
            </a:r>
            <a:r>
              <a:rPr sz="2600" dirty="0">
                <a:solidFill>
                  <a:prstClr val="black"/>
                </a:solidFill>
                <a:latin typeface="Calibri"/>
                <a:cs typeface="Calibri"/>
              </a:rPr>
              <a:t> </a:t>
            </a:r>
            <a:r>
              <a:rPr sz="2600" spc="5" dirty="0">
                <a:solidFill>
                  <a:prstClr val="black"/>
                </a:solidFill>
                <a:latin typeface="Calibri"/>
                <a:cs typeface="Calibri"/>
              </a:rPr>
              <a:t>S</a:t>
            </a:r>
            <a:r>
              <a:rPr sz="2600" spc="-5" dirty="0">
                <a:solidFill>
                  <a:prstClr val="black"/>
                </a:solidFill>
                <a:latin typeface="Calibri"/>
                <a:cs typeface="Calibri"/>
              </a:rPr>
              <a:t>p</a:t>
            </a:r>
            <a:r>
              <a:rPr sz="2600" dirty="0">
                <a:solidFill>
                  <a:prstClr val="black"/>
                </a:solidFill>
                <a:latin typeface="Calibri"/>
                <a:cs typeface="Calibri"/>
              </a:rPr>
              <a:t>a</a:t>
            </a:r>
            <a:r>
              <a:rPr sz="2600" spc="-5" dirty="0">
                <a:solidFill>
                  <a:prstClr val="black"/>
                </a:solidFill>
                <a:latin typeface="Calibri"/>
                <a:cs typeface="Calibri"/>
              </a:rPr>
              <a:t>r</a:t>
            </a:r>
            <a:r>
              <a:rPr sz="2600" spc="-10" dirty="0">
                <a:solidFill>
                  <a:prstClr val="black"/>
                </a:solidFill>
                <a:latin typeface="Calibri"/>
                <a:cs typeface="Calibri"/>
              </a:rPr>
              <a:t>k,</a:t>
            </a:r>
            <a:r>
              <a:rPr sz="2600" dirty="0">
                <a:solidFill>
                  <a:prstClr val="black"/>
                </a:solidFill>
                <a:latin typeface="Calibri"/>
                <a:cs typeface="Calibri"/>
              </a:rPr>
              <a:t> Clo</a:t>
            </a:r>
            <a:r>
              <a:rPr sz="2600" spc="-5" dirty="0">
                <a:solidFill>
                  <a:prstClr val="black"/>
                </a:solidFill>
                <a:latin typeface="Calibri"/>
                <a:cs typeface="Calibri"/>
              </a:rPr>
              <a:t>u</a:t>
            </a:r>
            <a:r>
              <a:rPr sz="2600" dirty="0">
                <a:solidFill>
                  <a:prstClr val="black"/>
                </a:solidFill>
                <a:latin typeface="Calibri"/>
                <a:cs typeface="Calibri"/>
              </a:rPr>
              <a:t>d</a:t>
            </a:r>
            <a:r>
              <a:rPr sz="2600" spc="-5" dirty="0">
                <a:solidFill>
                  <a:prstClr val="black"/>
                </a:solidFill>
                <a:latin typeface="Calibri"/>
                <a:cs typeface="Calibri"/>
              </a:rPr>
              <a:t> </a:t>
            </a:r>
            <a:r>
              <a:rPr sz="2600" dirty="0">
                <a:solidFill>
                  <a:prstClr val="black"/>
                </a:solidFill>
                <a:latin typeface="Calibri"/>
                <a:cs typeface="Calibri"/>
              </a:rPr>
              <a:t>a</a:t>
            </a:r>
            <a:r>
              <a:rPr sz="2600" spc="-5" dirty="0">
                <a:solidFill>
                  <a:prstClr val="black"/>
                </a:solidFill>
                <a:latin typeface="Calibri"/>
                <a:cs typeface="Calibri"/>
              </a:rPr>
              <a:t>n</a:t>
            </a:r>
            <a:r>
              <a:rPr sz="2600" dirty="0">
                <a:solidFill>
                  <a:prstClr val="black"/>
                </a:solidFill>
                <a:latin typeface="Calibri"/>
                <a:cs typeface="Calibri"/>
              </a:rPr>
              <a:t>d Co</a:t>
            </a:r>
            <a:r>
              <a:rPr sz="2600" spc="-30" dirty="0">
                <a:solidFill>
                  <a:prstClr val="black"/>
                </a:solidFill>
                <a:latin typeface="Calibri"/>
                <a:cs typeface="Calibri"/>
              </a:rPr>
              <a:t>n</a:t>
            </a:r>
            <a:r>
              <a:rPr sz="2600" spc="-40" dirty="0">
                <a:solidFill>
                  <a:prstClr val="black"/>
                </a:solidFill>
                <a:latin typeface="Calibri"/>
                <a:cs typeface="Calibri"/>
              </a:rPr>
              <a:t>t</a:t>
            </a:r>
            <a:r>
              <a:rPr sz="2600" dirty="0">
                <a:solidFill>
                  <a:prstClr val="black"/>
                </a:solidFill>
                <a:latin typeface="Calibri"/>
                <a:cs typeface="Calibri"/>
              </a:rPr>
              <a:t>ai</a:t>
            </a:r>
            <a:r>
              <a:rPr sz="2600" spc="-5" dirty="0">
                <a:solidFill>
                  <a:prstClr val="black"/>
                </a:solidFill>
                <a:latin typeface="Calibri"/>
                <a:cs typeface="Calibri"/>
              </a:rPr>
              <a:t>n</a:t>
            </a:r>
            <a:r>
              <a:rPr sz="2600" spc="-25" dirty="0">
                <a:solidFill>
                  <a:prstClr val="black"/>
                </a:solidFill>
                <a:latin typeface="Calibri"/>
                <a:cs typeface="Calibri"/>
              </a:rPr>
              <a:t>e</a:t>
            </a:r>
            <a:r>
              <a:rPr sz="2600" spc="-10" dirty="0">
                <a:solidFill>
                  <a:prstClr val="black"/>
                </a:solidFill>
                <a:latin typeface="Calibri"/>
                <a:cs typeface="Calibri"/>
              </a:rPr>
              <a:t>r</a:t>
            </a:r>
            <a:r>
              <a:rPr sz="2600" spc="5" dirty="0">
                <a:solidFill>
                  <a:prstClr val="black"/>
                </a:solidFill>
                <a:latin typeface="Calibri"/>
                <a:cs typeface="Calibri"/>
              </a:rPr>
              <a:t> </a:t>
            </a:r>
            <a:r>
              <a:rPr sz="2600" spc="-35" dirty="0">
                <a:solidFill>
                  <a:prstClr val="black"/>
                </a:solidFill>
                <a:latin typeface="Calibri"/>
                <a:cs typeface="Calibri"/>
              </a:rPr>
              <a:t>t</a:t>
            </a:r>
            <a:r>
              <a:rPr sz="2600" spc="-25" dirty="0">
                <a:solidFill>
                  <a:prstClr val="black"/>
                </a:solidFill>
                <a:latin typeface="Calibri"/>
                <a:cs typeface="Calibri"/>
              </a:rPr>
              <a:t>e</a:t>
            </a:r>
            <a:r>
              <a:rPr sz="2600" spc="-15" dirty="0">
                <a:solidFill>
                  <a:prstClr val="black"/>
                </a:solidFill>
                <a:latin typeface="Calibri"/>
                <a:cs typeface="Calibri"/>
              </a:rPr>
              <a:t>c</a:t>
            </a:r>
            <a:r>
              <a:rPr sz="2600" spc="-5" dirty="0">
                <a:solidFill>
                  <a:prstClr val="black"/>
                </a:solidFill>
                <a:latin typeface="Calibri"/>
                <a:cs typeface="Calibri"/>
              </a:rPr>
              <a:t>hn</a:t>
            </a:r>
            <a:r>
              <a:rPr sz="2600" dirty="0">
                <a:solidFill>
                  <a:prstClr val="black"/>
                </a:solidFill>
                <a:latin typeface="Calibri"/>
                <a:cs typeface="Calibri"/>
              </a:rPr>
              <a:t>olo</a:t>
            </a:r>
            <a:r>
              <a:rPr sz="2600" spc="-15" dirty="0">
                <a:solidFill>
                  <a:prstClr val="black"/>
                </a:solidFill>
                <a:latin typeface="Calibri"/>
                <a:cs typeface="Calibri"/>
              </a:rPr>
              <a:t>g</a:t>
            </a:r>
            <a:r>
              <a:rPr sz="2600" dirty="0">
                <a:solidFill>
                  <a:prstClr val="black"/>
                </a:solidFill>
                <a:latin typeface="Calibri"/>
                <a:cs typeface="Calibri"/>
              </a:rPr>
              <a:t>i</a:t>
            </a:r>
            <a:r>
              <a:rPr sz="2600" spc="-25" dirty="0">
                <a:solidFill>
                  <a:prstClr val="black"/>
                </a:solidFill>
                <a:latin typeface="Calibri"/>
                <a:cs typeface="Calibri"/>
              </a:rPr>
              <a:t>e</a:t>
            </a:r>
            <a:r>
              <a:rPr sz="2600" dirty="0">
                <a:solidFill>
                  <a:prstClr val="black"/>
                </a:solidFill>
                <a:latin typeface="Calibri"/>
                <a:cs typeface="Calibri"/>
              </a:rPr>
              <a:t>s</a:t>
            </a:r>
            <a:r>
              <a:rPr sz="2600" spc="-5" dirty="0">
                <a:solidFill>
                  <a:prstClr val="black"/>
                </a:solidFill>
                <a:latin typeface="Calibri"/>
                <a:cs typeface="Calibri"/>
              </a:rPr>
              <a:t> </a:t>
            </a:r>
            <a:r>
              <a:rPr sz="2600" dirty="0">
                <a:solidFill>
                  <a:prstClr val="black"/>
                </a:solidFill>
                <a:latin typeface="Calibri"/>
                <a:cs typeface="Calibri"/>
              </a:rPr>
              <a:t>li</a:t>
            </a:r>
            <a:r>
              <a:rPr sz="2600" spc="-95" dirty="0">
                <a:solidFill>
                  <a:prstClr val="black"/>
                </a:solidFill>
                <a:latin typeface="Calibri"/>
                <a:cs typeface="Calibri"/>
              </a:rPr>
              <a:t>k</a:t>
            </a:r>
            <a:r>
              <a:rPr sz="2600" spc="-25" dirty="0">
                <a:solidFill>
                  <a:prstClr val="black"/>
                </a:solidFill>
                <a:latin typeface="Calibri"/>
                <a:cs typeface="Calibri"/>
              </a:rPr>
              <a:t>e</a:t>
            </a:r>
            <a:r>
              <a:rPr sz="2600" spc="-10" dirty="0">
                <a:solidFill>
                  <a:prstClr val="black"/>
                </a:solidFill>
                <a:latin typeface="Calibri"/>
                <a:cs typeface="Calibri"/>
              </a:rPr>
              <a:t>,</a:t>
            </a:r>
            <a:r>
              <a:rPr sz="2600" dirty="0">
                <a:solidFill>
                  <a:prstClr val="black"/>
                </a:solidFill>
                <a:latin typeface="Calibri"/>
                <a:cs typeface="Calibri"/>
              </a:rPr>
              <a:t> </a:t>
            </a:r>
            <a:r>
              <a:rPr sz="2600" spc="-20" dirty="0">
                <a:solidFill>
                  <a:prstClr val="black"/>
                </a:solidFill>
                <a:latin typeface="Calibri"/>
                <a:cs typeface="Calibri"/>
              </a:rPr>
              <a:t>B</a:t>
            </a:r>
            <a:r>
              <a:rPr sz="2600" dirty="0">
                <a:solidFill>
                  <a:prstClr val="black"/>
                </a:solidFill>
                <a:latin typeface="Calibri"/>
                <a:cs typeface="Calibri"/>
              </a:rPr>
              <a:t>lo</a:t>
            </a:r>
            <a:r>
              <a:rPr sz="2600" spc="-15" dirty="0">
                <a:solidFill>
                  <a:prstClr val="black"/>
                </a:solidFill>
                <a:latin typeface="Calibri"/>
                <a:cs typeface="Calibri"/>
              </a:rPr>
              <a:t>ck</a:t>
            </a:r>
            <a:r>
              <a:rPr sz="2600" spc="5" dirty="0">
                <a:solidFill>
                  <a:prstClr val="black"/>
                </a:solidFill>
                <a:latin typeface="Calibri"/>
                <a:cs typeface="Calibri"/>
              </a:rPr>
              <a:t> </a:t>
            </a:r>
            <a:r>
              <a:rPr sz="2600" dirty="0">
                <a:solidFill>
                  <a:prstClr val="black"/>
                </a:solidFill>
                <a:latin typeface="Calibri"/>
                <a:cs typeface="Calibri"/>
              </a:rPr>
              <a:t>C</a:t>
            </a:r>
            <a:r>
              <a:rPr sz="2600" spc="-5" dirty="0">
                <a:solidFill>
                  <a:prstClr val="black"/>
                </a:solidFill>
                <a:latin typeface="Calibri"/>
                <a:cs typeface="Calibri"/>
              </a:rPr>
              <a:t>h</a:t>
            </a:r>
            <a:r>
              <a:rPr sz="2600" dirty="0">
                <a:solidFill>
                  <a:prstClr val="black"/>
                </a:solidFill>
                <a:latin typeface="Calibri"/>
                <a:cs typeface="Calibri"/>
              </a:rPr>
              <a:t>ai</a:t>
            </a:r>
            <a:r>
              <a:rPr sz="2600" spc="-5" dirty="0">
                <a:solidFill>
                  <a:prstClr val="black"/>
                </a:solidFill>
                <a:latin typeface="Calibri"/>
                <a:cs typeface="Calibri"/>
              </a:rPr>
              <a:t>n</a:t>
            </a:r>
            <a:r>
              <a:rPr sz="2600" spc="-10" dirty="0">
                <a:solidFill>
                  <a:prstClr val="black"/>
                </a:solidFill>
                <a:latin typeface="Calibri"/>
                <a:cs typeface="Calibri"/>
              </a:rPr>
              <a:t>,</a:t>
            </a:r>
            <a:r>
              <a:rPr sz="2600" dirty="0">
                <a:solidFill>
                  <a:prstClr val="black"/>
                </a:solidFill>
                <a:latin typeface="Calibri"/>
                <a:cs typeface="Calibri"/>
              </a:rPr>
              <a:t> </a:t>
            </a:r>
            <a:r>
              <a:rPr sz="2600" spc="-35" dirty="0">
                <a:solidFill>
                  <a:prstClr val="black"/>
                </a:solidFill>
                <a:latin typeface="Calibri"/>
                <a:cs typeface="Calibri"/>
              </a:rPr>
              <a:t>e</a:t>
            </a:r>
            <a:r>
              <a:rPr sz="2600" spc="-40" dirty="0">
                <a:solidFill>
                  <a:prstClr val="black"/>
                </a:solidFill>
                <a:latin typeface="Calibri"/>
                <a:cs typeface="Calibri"/>
              </a:rPr>
              <a:t>t</a:t>
            </a:r>
            <a:r>
              <a:rPr sz="2600" spc="-15" dirty="0">
                <a:solidFill>
                  <a:prstClr val="black"/>
                </a:solidFill>
                <a:latin typeface="Calibri"/>
                <a:cs typeface="Calibri"/>
              </a:rPr>
              <a:t>c</a:t>
            </a:r>
            <a:r>
              <a:rPr sz="2600" spc="5" dirty="0">
                <a:solidFill>
                  <a:prstClr val="black"/>
                </a:solidFill>
                <a:latin typeface="Calibri"/>
                <a:cs typeface="Calibri"/>
              </a:rPr>
              <a:t>.</a:t>
            </a:r>
            <a:r>
              <a:rPr sz="2600" dirty="0">
                <a:solidFill>
                  <a:prstClr val="black"/>
                </a:solidFill>
                <a:latin typeface="Calibri"/>
                <a:cs typeface="Calibri"/>
              </a:rPr>
              <a:t>)</a:t>
            </a:r>
            <a:endParaRPr sz="2600">
              <a:solidFill>
                <a:prstClr val="black"/>
              </a:solidFill>
              <a:latin typeface="Calibri"/>
              <a:cs typeface="Calibri"/>
            </a:endParaRPr>
          </a:p>
          <a:p>
            <a:pPr marL="298450" indent="-285750">
              <a:spcBef>
                <a:spcPts val="610"/>
              </a:spcBef>
              <a:buFont typeface="Arial"/>
              <a:buChar char="–"/>
              <a:tabLst>
                <a:tab pos="298450" algn="l"/>
              </a:tabLst>
            </a:pPr>
            <a:r>
              <a:rPr sz="2600" dirty="0">
                <a:solidFill>
                  <a:prstClr val="black"/>
                </a:solidFill>
                <a:latin typeface="Calibri"/>
                <a:cs typeface="Calibri"/>
              </a:rPr>
              <a:t>D</a:t>
            </a:r>
            <a:r>
              <a:rPr sz="2600" spc="-20" dirty="0">
                <a:solidFill>
                  <a:prstClr val="black"/>
                </a:solidFill>
                <a:latin typeface="Calibri"/>
                <a:cs typeface="Calibri"/>
              </a:rPr>
              <a:t>a</a:t>
            </a:r>
            <a:r>
              <a:rPr sz="2600" spc="-40" dirty="0">
                <a:solidFill>
                  <a:prstClr val="black"/>
                </a:solidFill>
                <a:latin typeface="Calibri"/>
                <a:cs typeface="Calibri"/>
              </a:rPr>
              <a:t>t</a:t>
            </a:r>
            <a:r>
              <a:rPr sz="2600" dirty="0">
                <a:solidFill>
                  <a:prstClr val="black"/>
                </a:solidFill>
                <a:latin typeface="Calibri"/>
                <a:cs typeface="Calibri"/>
              </a:rPr>
              <a:t>a </a:t>
            </a:r>
            <a:r>
              <a:rPr sz="2600" spc="5" dirty="0">
                <a:solidFill>
                  <a:prstClr val="black"/>
                </a:solidFill>
                <a:latin typeface="Calibri"/>
                <a:cs typeface="Calibri"/>
              </a:rPr>
              <a:t>S</a:t>
            </a:r>
            <a:r>
              <a:rPr sz="2600" spc="-15" dirty="0">
                <a:solidFill>
                  <a:prstClr val="black"/>
                </a:solidFill>
                <a:latin typeface="Calibri"/>
                <a:cs typeface="Calibri"/>
              </a:rPr>
              <a:t>c</a:t>
            </a:r>
            <a:r>
              <a:rPr sz="2600" dirty="0">
                <a:solidFill>
                  <a:prstClr val="black"/>
                </a:solidFill>
                <a:latin typeface="Calibri"/>
                <a:cs typeface="Calibri"/>
              </a:rPr>
              <a:t>i</a:t>
            </a:r>
            <a:r>
              <a:rPr sz="2600" spc="-25" dirty="0">
                <a:solidFill>
                  <a:prstClr val="black"/>
                </a:solidFill>
                <a:latin typeface="Calibri"/>
                <a:cs typeface="Calibri"/>
              </a:rPr>
              <a:t>e</a:t>
            </a:r>
            <a:r>
              <a:rPr sz="2600" spc="-5" dirty="0">
                <a:solidFill>
                  <a:prstClr val="black"/>
                </a:solidFill>
                <a:latin typeface="Calibri"/>
                <a:cs typeface="Calibri"/>
              </a:rPr>
              <a:t>n</a:t>
            </a:r>
            <a:r>
              <a:rPr sz="2600" spc="-15" dirty="0">
                <a:solidFill>
                  <a:prstClr val="black"/>
                </a:solidFill>
                <a:latin typeface="Calibri"/>
                <a:cs typeface="Calibri"/>
              </a:rPr>
              <a:t>ce</a:t>
            </a:r>
            <a:r>
              <a:rPr sz="2600" spc="-10" dirty="0">
                <a:solidFill>
                  <a:prstClr val="black"/>
                </a:solidFill>
                <a:latin typeface="Calibri"/>
                <a:cs typeface="Calibri"/>
              </a:rPr>
              <a:t> </a:t>
            </a:r>
            <a:r>
              <a:rPr sz="2600" spc="-5" dirty="0">
                <a:solidFill>
                  <a:prstClr val="black"/>
                </a:solidFill>
                <a:latin typeface="Calibri"/>
                <a:cs typeface="Calibri"/>
              </a:rPr>
              <a:t>h</a:t>
            </a:r>
            <a:r>
              <a:rPr sz="2600" dirty="0">
                <a:solidFill>
                  <a:prstClr val="black"/>
                </a:solidFill>
                <a:latin typeface="Calibri"/>
                <a:cs typeface="Calibri"/>
              </a:rPr>
              <a:t>as</a:t>
            </a:r>
            <a:r>
              <a:rPr sz="2600" spc="-5" dirty="0">
                <a:solidFill>
                  <a:prstClr val="black"/>
                </a:solidFill>
                <a:latin typeface="Calibri"/>
                <a:cs typeface="Calibri"/>
              </a:rPr>
              <a:t> </a:t>
            </a:r>
            <a:r>
              <a:rPr sz="2600" spc="-25" dirty="0">
                <a:solidFill>
                  <a:prstClr val="black"/>
                </a:solidFill>
                <a:latin typeface="Calibri"/>
                <a:cs typeface="Calibri"/>
              </a:rPr>
              <a:t>e</a:t>
            </a:r>
            <a:r>
              <a:rPr sz="2600" spc="-30" dirty="0">
                <a:solidFill>
                  <a:prstClr val="black"/>
                </a:solidFill>
                <a:latin typeface="Calibri"/>
                <a:cs typeface="Calibri"/>
              </a:rPr>
              <a:t>m</a:t>
            </a:r>
            <a:r>
              <a:rPr sz="2600" spc="-25" dirty="0">
                <a:solidFill>
                  <a:prstClr val="black"/>
                </a:solidFill>
                <a:latin typeface="Calibri"/>
                <a:cs typeface="Calibri"/>
              </a:rPr>
              <a:t>e</a:t>
            </a:r>
            <a:r>
              <a:rPr sz="2600" spc="-40" dirty="0">
                <a:solidFill>
                  <a:prstClr val="black"/>
                </a:solidFill>
                <a:latin typeface="Calibri"/>
                <a:cs typeface="Calibri"/>
              </a:rPr>
              <a:t>r</a:t>
            </a:r>
            <a:r>
              <a:rPr sz="2600" spc="-35" dirty="0">
                <a:solidFill>
                  <a:prstClr val="black"/>
                </a:solidFill>
                <a:latin typeface="Calibri"/>
                <a:cs typeface="Calibri"/>
              </a:rPr>
              <a:t>g</a:t>
            </a:r>
            <a:r>
              <a:rPr sz="2600" spc="-25" dirty="0">
                <a:solidFill>
                  <a:prstClr val="black"/>
                </a:solidFill>
                <a:latin typeface="Calibri"/>
                <a:cs typeface="Calibri"/>
              </a:rPr>
              <a:t>e</a:t>
            </a:r>
            <a:r>
              <a:rPr sz="2600" dirty="0">
                <a:solidFill>
                  <a:prstClr val="black"/>
                </a:solidFill>
                <a:latin typeface="Calibri"/>
                <a:cs typeface="Calibri"/>
              </a:rPr>
              <a:t>d</a:t>
            </a:r>
            <a:r>
              <a:rPr sz="2600" spc="-5" dirty="0">
                <a:solidFill>
                  <a:prstClr val="black"/>
                </a:solidFill>
                <a:latin typeface="Calibri"/>
                <a:cs typeface="Calibri"/>
              </a:rPr>
              <a:t> </a:t>
            </a:r>
            <a:r>
              <a:rPr sz="2600" dirty="0">
                <a:solidFill>
                  <a:prstClr val="black"/>
                </a:solidFill>
                <a:latin typeface="Calibri"/>
                <a:cs typeface="Calibri"/>
              </a:rPr>
              <a:t>as</a:t>
            </a:r>
            <a:r>
              <a:rPr sz="2600" spc="-5" dirty="0">
                <a:solidFill>
                  <a:prstClr val="black"/>
                </a:solidFill>
                <a:latin typeface="Calibri"/>
                <a:cs typeface="Calibri"/>
              </a:rPr>
              <a:t> </a:t>
            </a:r>
            <a:r>
              <a:rPr sz="2600" dirty="0">
                <a:solidFill>
                  <a:prstClr val="black"/>
                </a:solidFill>
                <a:latin typeface="Calibri"/>
                <a:cs typeface="Calibri"/>
              </a:rPr>
              <a:t>a </a:t>
            </a:r>
            <a:r>
              <a:rPr sz="2600" spc="-5" dirty="0">
                <a:solidFill>
                  <a:prstClr val="black"/>
                </a:solidFill>
                <a:latin typeface="Calibri"/>
                <a:cs typeface="Calibri"/>
              </a:rPr>
              <a:t>n</a:t>
            </a:r>
            <a:r>
              <a:rPr sz="2600" spc="-35" dirty="0">
                <a:solidFill>
                  <a:prstClr val="black"/>
                </a:solidFill>
                <a:latin typeface="Calibri"/>
                <a:cs typeface="Calibri"/>
              </a:rPr>
              <a:t>e</a:t>
            </a:r>
            <a:r>
              <a:rPr sz="2600" spc="-20" dirty="0">
                <a:solidFill>
                  <a:prstClr val="black"/>
                </a:solidFill>
                <a:latin typeface="Calibri"/>
                <a:cs typeface="Calibri"/>
              </a:rPr>
              <a:t>w</a:t>
            </a:r>
            <a:r>
              <a:rPr sz="2600" dirty="0">
                <a:solidFill>
                  <a:prstClr val="black"/>
                </a:solidFill>
                <a:latin typeface="Calibri"/>
                <a:cs typeface="Calibri"/>
              </a:rPr>
              <a:t> </a:t>
            </a:r>
            <a:r>
              <a:rPr sz="2600" spc="-10" dirty="0">
                <a:solidFill>
                  <a:prstClr val="black"/>
                </a:solidFill>
                <a:latin typeface="Calibri"/>
                <a:cs typeface="Calibri"/>
              </a:rPr>
              <a:t>f</a:t>
            </a:r>
            <a:r>
              <a:rPr sz="2600" dirty="0">
                <a:solidFill>
                  <a:prstClr val="black"/>
                </a:solidFill>
                <a:latin typeface="Calibri"/>
                <a:cs typeface="Calibri"/>
              </a:rPr>
              <a:t>i</a:t>
            </a:r>
            <a:r>
              <a:rPr sz="2600" spc="-25" dirty="0">
                <a:solidFill>
                  <a:prstClr val="black"/>
                </a:solidFill>
                <a:latin typeface="Calibri"/>
                <a:cs typeface="Calibri"/>
              </a:rPr>
              <a:t>e</a:t>
            </a:r>
            <a:r>
              <a:rPr sz="2600" dirty="0">
                <a:solidFill>
                  <a:prstClr val="black"/>
                </a:solidFill>
                <a:latin typeface="Calibri"/>
                <a:cs typeface="Calibri"/>
              </a:rPr>
              <a:t>ld</a:t>
            </a:r>
            <a:r>
              <a:rPr sz="2600" spc="-5" dirty="0">
                <a:solidFill>
                  <a:prstClr val="black"/>
                </a:solidFill>
                <a:latin typeface="Calibri"/>
                <a:cs typeface="Calibri"/>
              </a:rPr>
              <a:t> </a:t>
            </a:r>
            <a:r>
              <a:rPr sz="2600" dirty="0">
                <a:solidFill>
                  <a:prstClr val="black"/>
                </a:solidFill>
                <a:latin typeface="Calibri"/>
                <a:cs typeface="Calibri"/>
              </a:rPr>
              <a:t>in</a:t>
            </a:r>
            <a:r>
              <a:rPr sz="2600" spc="-5" dirty="0">
                <a:solidFill>
                  <a:prstClr val="black"/>
                </a:solidFill>
                <a:latin typeface="Calibri"/>
                <a:cs typeface="Calibri"/>
              </a:rPr>
              <a:t> </a:t>
            </a:r>
            <a:r>
              <a:rPr sz="2600" dirty="0">
                <a:solidFill>
                  <a:prstClr val="black"/>
                </a:solidFill>
                <a:latin typeface="Calibri"/>
                <a:cs typeface="Calibri"/>
              </a:rPr>
              <a:t>a</a:t>
            </a:r>
            <a:r>
              <a:rPr sz="2600" spc="-40" dirty="0">
                <a:solidFill>
                  <a:prstClr val="black"/>
                </a:solidFill>
                <a:latin typeface="Calibri"/>
                <a:cs typeface="Calibri"/>
              </a:rPr>
              <a:t>c</a:t>
            </a:r>
            <a:r>
              <a:rPr sz="2600" dirty="0">
                <a:solidFill>
                  <a:prstClr val="black"/>
                </a:solidFill>
                <a:latin typeface="Calibri"/>
                <a:cs typeface="Calibri"/>
              </a:rPr>
              <a:t>a</a:t>
            </a:r>
            <a:r>
              <a:rPr sz="2600" spc="-5" dirty="0">
                <a:solidFill>
                  <a:prstClr val="black"/>
                </a:solidFill>
                <a:latin typeface="Calibri"/>
                <a:cs typeface="Calibri"/>
              </a:rPr>
              <a:t>d</a:t>
            </a:r>
            <a:r>
              <a:rPr sz="2600" spc="-25" dirty="0">
                <a:solidFill>
                  <a:prstClr val="black"/>
                </a:solidFill>
                <a:latin typeface="Calibri"/>
                <a:cs typeface="Calibri"/>
              </a:rPr>
              <a:t>e</a:t>
            </a:r>
            <a:r>
              <a:rPr sz="2600" spc="-30" dirty="0">
                <a:solidFill>
                  <a:prstClr val="black"/>
                </a:solidFill>
                <a:latin typeface="Calibri"/>
                <a:cs typeface="Calibri"/>
              </a:rPr>
              <a:t>m</a:t>
            </a:r>
            <a:r>
              <a:rPr sz="2600" dirty="0">
                <a:solidFill>
                  <a:prstClr val="black"/>
                </a:solidFill>
                <a:latin typeface="Calibri"/>
                <a:cs typeface="Calibri"/>
              </a:rPr>
              <a:t>ia</a:t>
            </a:r>
            <a:endParaRPr sz="2600">
              <a:solidFill>
                <a:prstClr val="black"/>
              </a:solidFill>
              <a:latin typeface="Calibri"/>
              <a:cs typeface="Calibri"/>
            </a:endParaRPr>
          </a:p>
          <a:p>
            <a:pPr marL="298450" marR="403225" indent="-285750">
              <a:lnSpc>
                <a:spcPct val="100400"/>
              </a:lnSpc>
              <a:spcBef>
                <a:spcPts val="600"/>
              </a:spcBef>
              <a:buFont typeface="Arial"/>
              <a:buChar char="–"/>
              <a:tabLst>
                <a:tab pos="298450" algn="l"/>
              </a:tabLst>
            </a:pPr>
            <a:r>
              <a:rPr sz="2600" spc="-25" dirty="0">
                <a:solidFill>
                  <a:prstClr val="black"/>
                </a:solidFill>
                <a:latin typeface="Calibri"/>
                <a:cs typeface="Calibri"/>
              </a:rPr>
              <a:t>M</a:t>
            </a:r>
            <a:r>
              <a:rPr sz="2600" dirty="0">
                <a:solidFill>
                  <a:prstClr val="black"/>
                </a:solidFill>
                <a:latin typeface="Calibri"/>
                <a:cs typeface="Calibri"/>
              </a:rPr>
              <a:t>a</a:t>
            </a:r>
            <a:r>
              <a:rPr sz="2600" spc="-55" dirty="0">
                <a:solidFill>
                  <a:prstClr val="black"/>
                </a:solidFill>
                <a:latin typeface="Calibri"/>
                <a:cs typeface="Calibri"/>
              </a:rPr>
              <a:t>n</a:t>
            </a:r>
            <a:r>
              <a:rPr sz="2600" spc="-15" dirty="0">
                <a:solidFill>
                  <a:prstClr val="black"/>
                </a:solidFill>
                <a:latin typeface="Calibri"/>
                <a:cs typeface="Calibri"/>
              </a:rPr>
              <a:t>y</a:t>
            </a:r>
            <a:r>
              <a:rPr sz="2600" spc="-5" dirty="0">
                <a:solidFill>
                  <a:prstClr val="black"/>
                </a:solidFill>
                <a:latin typeface="Calibri"/>
                <a:cs typeface="Calibri"/>
              </a:rPr>
              <a:t> </a:t>
            </a:r>
            <a:r>
              <a:rPr sz="2600" dirty="0">
                <a:solidFill>
                  <a:prstClr val="black"/>
                </a:solidFill>
                <a:latin typeface="Calibri"/>
                <a:cs typeface="Calibri"/>
              </a:rPr>
              <a:t>of</a:t>
            </a:r>
            <a:r>
              <a:rPr sz="2600" spc="-10" dirty="0">
                <a:solidFill>
                  <a:prstClr val="black"/>
                </a:solidFill>
                <a:latin typeface="Calibri"/>
                <a:cs typeface="Calibri"/>
              </a:rPr>
              <a:t> t</a:t>
            </a:r>
            <a:r>
              <a:rPr sz="2600" spc="-5" dirty="0">
                <a:solidFill>
                  <a:prstClr val="black"/>
                </a:solidFill>
                <a:latin typeface="Calibri"/>
                <a:cs typeface="Calibri"/>
              </a:rPr>
              <a:t>h</a:t>
            </a:r>
            <a:r>
              <a:rPr sz="2600" spc="-15" dirty="0">
                <a:solidFill>
                  <a:prstClr val="black"/>
                </a:solidFill>
                <a:latin typeface="Calibri"/>
                <a:cs typeface="Calibri"/>
              </a:rPr>
              <a:t>e</a:t>
            </a:r>
            <a:r>
              <a:rPr sz="2600" spc="-10" dirty="0">
                <a:solidFill>
                  <a:prstClr val="black"/>
                </a:solidFill>
                <a:latin typeface="Calibri"/>
                <a:cs typeface="Calibri"/>
              </a:rPr>
              <a:t> </a:t>
            </a:r>
            <a:r>
              <a:rPr sz="2600" dirty="0">
                <a:solidFill>
                  <a:prstClr val="black"/>
                </a:solidFill>
                <a:latin typeface="Calibri"/>
                <a:cs typeface="Calibri"/>
              </a:rPr>
              <a:t>a</a:t>
            </a:r>
            <a:r>
              <a:rPr sz="2600" spc="-5" dirty="0">
                <a:solidFill>
                  <a:prstClr val="black"/>
                </a:solidFill>
                <a:latin typeface="Calibri"/>
                <a:cs typeface="Calibri"/>
              </a:rPr>
              <a:t>b</a:t>
            </a:r>
            <a:r>
              <a:rPr sz="2600" spc="-10" dirty="0">
                <a:solidFill>
                  <a:prstClr val="black"/>
                </a:solidFill>
                <a:latin typeface="Calibri"/>
                <a:cs typeface="Calibri"/>
              </a:rPr>
              <a:t>o</a:t>
            </a:r>
            <a:r>
              <a:rPr sz="2600" spc="-40" dirty="0">
                <a:solidFill>
                  <a:prstClr val="black"/>
                </a:solidFill>
                <a:latin typeface="Calibri"/>
                <a:cs typeface="Calibri"/>
              </a:rPr>
              <a:t>v</a:t>
            </a:r>
            <a:r>
              <a:rPr sz="2600" spc="-15" dirty="0">
                <a:solidFill>
                  <a:prstClr val="black"/>
                </a:solidFill>
                <a:latin typeface="Calibri"/>
                <a:cs typeface="Calibri"/>
              </a:rPr>
              <a:t>e</a:t>
            </a:r>
            <a:r>
              <a:rPr sz="2600" spc="-10" dirty="0">
                <a:solidFill>
                  <a:prstClr val="black"/>
                </a:solidFill>
                <a:latin typeface="Calibri"/>
                <a:cs typeface="Calibri"/>
              </a:rPr>
              <a:t> </a:t>
            </a:r>
            <a:r>
              <a:rPr sz="2600" spc="-30" dirty="0">
                <a:solidFill>
                  <a:prstClr val="black"/>
                </a:solidFill>
                <a:latin typeface="Calibri"/>
                <a:cs typeface="Calibri"/>
              </a:rPr>
              <a:t>t</a:t>
            </a:r>
            <a:r>
              <a:rPr sz="2600" dirty="0">
                <a:solidFill>
                  <a:prstClr val="black"/>
                </a:solidFill>
                <a:latin typeface="Calibri"/>
                <a:cs typeface="Calibri"/>
              </a:rPr>
              <a:t>ools</a:t>
            </a:r>
            <a:r>
              <a:rPr sz="2600" spc="-5" dirty="0">
                <a:solidFill>
                  <a:prstClr val="black"/>
                </a:solidFill>
                <a:latin typeface="Calibri"/>
                <a:cs typeface="Calibri"/>
              </a:rPr>
              <a:t> </a:t>
            </a:r>
            <a:r>
              <a:rPr sz="2600" dirty="0">
                <a:solidFill>
                  <a:prstClr val="black"/>
                </a:solidFill>
                <a:latin typeface="Calibri"/>
                <a:cs typeface="Calibri"/>
              </a:rPr>
              <a:t>a</a:t>
            </a:r>
            <a:r>
              <a:rPr sz="2600" spc="-5" dirty="0">
                <a:solidFill>
                  <a:prstClr val="black"/>
                </a:solidFill>
                <a:latin typeface="Calibri"/>
                <a:cs typeface="Calibri"/>
              </a:rPr>
              <a:t>n</a:t>
            </a:r>
            <a:r>
              <a:rPr sz="2600" dirty="0">
                <a:solidFill>
                  <a:prstClr val="black"/>
                </a:solidFill>
                <a:latin typeface="Calibri"/>
                <a:cs typeface="Calibri"/>
              </a:rPr>
              <a:t>d</a:t>
            </a:r>
            <a:r>
              <a:rPr sz="2600" spc="-5" dirty="0">
                <a:solidFill>
                  <a:prstClr val="black"/>
                </a:solidFill>
                <a:latin typeface="Calibri"/>
                <a:cs typeface="Calibri"/>
              </a:rPr>
              <a:t> </a:t>
            </a:r>
            <a:r>
              <a:rPr sz="2600" spc="-35" dirty="0">
                <a:solidFill>
                  <a:prstClr val="black"/>
                </a:solidFill>
                <a:latin typeface="Calibri"/>
                <a:cs typeface="Calibri"/>
              </a:rPr>
              <a:t>t</a:t>
            </a:r>
            <a:r>
              <a:rPr sz="2600" spc="-25" dirty="0">
                <a:solidFill>
                  <a:prstClr val="black"/>
                </a:solidFill>
                <a:latin typeface="Calibri"/>
                <a:cs typeface="Calibri"/>
              </a:rPr>
              <a:t>e</a:t>
            </a:r>
            <a:r>
              <a:rPr sz="2600" spc="-15" dirty="0">
                <a:solidFill>
                  <a:prstClr val="black"/>
                </a:solidFill>
                <a:latin typeface="Calibri"/>
                <a:cs typeface="Calibri"/>
              </a:rPr>
              <a:t>c</a:t>
            </a:r>
            <a:r>
              <a:rPr sz="2600" spc="-5" dirty="0">
                <a:solidFill>
                  <a:prstClr val="black"/>
                </a:solidFill>
                <a:latin typeface="Calibri"/>
                <a:cs typeface="Calibri"/>
              </a:rPr>
              <a:t>hn</a:t>
            </a:r>
            <a:r>
              <a:rPr sz="2600" dirty="0">
                <a:solidFill>
                  <a:prstClr val="black"/>
                </a:solidFill>
                <a:latin typeface="Calibri"/>
                <a:cs typeface="Calibri"/>
              </a:rPr>
              <a:t>olo</a:t>
            </a:r>
            <a:r>
              <a:rPr sz="2600" spc="-15" dirty="0">
                <a:solidFill>
                  <a:prstClr val="black"/>
                </a:solidFill>
                <a:latin typeface="Calibri"/>
                <a:cs typeface="Calibri"/>
              </a:rPr>
              <a:t>g</a:t>
            </a:r>
            <a:r>
              <a:rPr sz="2600" dirty="0">
                <a:solidFill>
                  <a:prstClr val="black"/>
                </a:solidFill>
                <a:latin typeface="Calibri"/>
                <a:cs typeface="Calibri"/>
              </a:rPr>
              <a:t>i</a:t>
            </a:r>
            <a:r>
              <a:rPr sz="2600" spc="-25" dirty="0">
                <a:solidFill>
                  <a:prstClr val="black"/>
                </a:solidFill>
                <a:latin typeface="Calibri"/>
                <a:cs typeface="Calibri"/>
              </a:rPr>
              <a:t>e</a:t>
            </a:r>
            <a:r>
              <a:rPr sz="2600" dirty="0">
                <a:solidFill>
                  <a:prstClr val="black"/>
                </a:solidFill>
                <a:latin typeface="Calibri"/>
                <a:cs typeface="Calibri"/>
              </a:rPr>
              <a:t>s</a:t>
            </a:r>
            <a:r>
              <a:rPr sz="2600" spc="-5" dirty="0">
                <a:solidFill>
                  <a:prstClr val="black"/>
                </a:solidFill>
                <a:latin typeface="Calibri"/>
                <a:cs typeface="Calibri"/>
              </a:rPr>
              <a:t> </a:t>
            </a:r>
            <a:r>
              <a:rPr sz="2600" dirty="0">
                <a:solidFill>
                  <a:prstClr val="black"/>
                </a:solidFill>
                <a:latin typeface="Calibri"/>
                <a:cs typeface="Calibri"/>
              </a:rPr>
              <a:t>a</a:t>
            </a:r>
            <a:r>
              <a:rPr sz="2600" spc="-40" dirty="0">
                <a:solidFill>
                  <a:prstClr val="black"/>
                </a:solidFill>
                <a:latin typeface="Calibri"/>
                <a:cs typeface="Calibri"/>
              </a:rPr>
              <a:t>r</a:t>
            </a:r>
            <a:r>
              <a:rPr sz="2600" spc="-15" dirty="0">
                <a:solidFill>
                  <a:prstClr val="black"/>
                </a:solidFill>
                <a:latin typeface="Calibri"/>
                <a:cs typeface="Calibri"/>
              </a:rPr>
              <a:t>e</a:t>
            </a:r>
            <a:r>
              <a:rPr sz="2600" spc="-10" dirty="0">
                <a:solidFill>
                  <a:prstClr val="black"/>
                </a:solidFill>
                <a:latin typeface="Calibri"/>
                <a:cs typeface="Calibri"/>
              </a:rPr>
              <a:t> </a:t>
            </a:r>
            <a:r>
              <a:rPr sz="2600" spc="-5" dirty="0">
                <a:solidFill>
                  <a:prstClr val="black"/>
                </a:solidFill>
                <a:latin typeface="Calibri"/>
                <a:cs typeface="Calibri"/>
              </a:rPr>
              <a:t>no</a:t>
            </a:r>
            <a:r>
              <a:rPr sz="2600" spc="-20" dirty="0">
                <a:solidFill>
                  <a:prstClr val="black"/>
                </a:solidFill>
                <a:latin typeface="Calibri"/>
                <a:cs typeface="Calibri"/>
              </a:rPr>
              <a:t>w</a:t>
            </a:r>
            <a:r>
              <a:rPr sz="2600" spc="-10" dirty="0">
                <a:solidFill>
                  <a:prstClr val="black"/>
                </a:solidFill>
                <a:latin typeface="Calibri"/>
                <a:cs typeface="Calibri"/>
              </a:rPr>
              <a:t> </a:t>
            </a:r>
            <a:r>
              <a:rPr sz="2600" spc="-5" dirty="0">
                <a:solidFill>
                  <a:prstClr val="black"/>
                </a:solidFill>
                <a:latin typeface="Calibri"/>
                <a:cs typeface="Calibri"/>
              </a:rPr>
              <a:t>b</a:t>
            </a:r>
            <a:r>
              <a:rPr sz="2600" spc="-25" dirty="0">
                <a:solidFill>
                  <a:prstClr val="black"/>
                </a:solidFill>
                <a:latin typeface="Calibri"/>
                <a:cs typeface="Calibri"/>
              </a:rPr>
              <a:t>e</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 l</a:t>
            </a:r>
            <a:r>
              <a:rPr sz="2600" spc="-35" dirty="0">
                <a:solidFill>
                  <a:prstClr val="black"/>
                </a:solidFill>
                <a:latin typeface="Calibri"/>
                <a:cs typeface="Calibri"/>
              </a:rPr>
              <a:t>e</a:t>
            </a:r>
            <a:r>
              <a:rPr sz="2600" spc="-40" dirty="0">
                <a:solidFill>
                  <a:prstClr val="black"/>
                </a:solidFill>
                <a:latin typeface="Calibri"/>
                <a:cs typeface="Calibri"/>
              </a:rPr>
              <a:t>v</a:t>
            </a:r>
            <a:r>
              <a:rPr sz="2600" spc="-25" dirty="0">
                <a:solidFill>
                  <a:prstClr val="black"/>
                </a:solidFill>
                <a:latin typeface="Calibri"/>
                <a:cs typeface="Calibri"/>
              </a:rPr>
              <a:t>e</a:t>
            </a:r>
            <a:r>
              <a:rPr sz="2600" spc="-60" dirty="0">
                <a:solidFill>
                  <a:prstClr val="black"/>
                </a:solidFill>
                <a:latin typeface="Calibri"/>
                <a:cs typeface="Calibri"/>
              </a:rPr>
              <a:t>r</a:t>
            </a:r>
            <a:r>
              <a:rPr sz="2600" dirty="0">
                <a:solidFill>
                  <a:prstClr val="black"/>
                </a:solidFill>
                <a:latin typeface="Calibri"/>
                <a:cs typeface="Calibri"/>
              </a:rPr>
              <a:t>a</a:t>
            </a:r>
            <a:r>
              <a:rPr sz="2600" spc="-35" dirty="0">
                <a:solidFill>
                  <a:prstClr val="black"/>
                </a:solidFill>
                <a:latin typeface="Calibri"/>
                <a:cs typeface="Calibri"/>
              </a:rPr>
              <a:t>g</a:t>
            </a:r>
            <a:r>
              <a:rPr sz="2600" spc="-25" dirty="0">
                <a:solidFill>
                  <a:prstClr val="black"/>
                </a:solidFill>
                <a:latin typeface="Calibri"/>
                <a:cs typeface="Calibri"/>
              </a:rPr>
              <a:t>e</a:t>
            </a:r>
            <a:r>
              <a:rPr sz="2600" dirty="0">
                <a:solidFill>
                  <a:prstClr val="black"/>
                </a:solidFill>
                <a:latin typeface="Calibri"/>
                <a:cs typeface="Calibri"/>
              </a:rPr>
              <a:t>d</a:t>
            </a:r>
            <a:r>
              <a:rPr sz="2600" spc="-5" dirty="0">
                <a:solidFill>
                  <a:prstClr val="black"/>
                </a:solidFill>
                <a:latin typeface="Calibri"/>
                <a:cs typeface="Calibri"/>
              </a:rPr>
              <a:t> </a:t>
            </a:r>
            <a:r>
              <a:rPr sz="2600" spc="-15" dirty="0">
                <a:solidFill>
                  <a:prstClr val="black"/>
                </a:solidFill>
                <a:latin typeface="Calibri"/>
                <a:cs typeface="Calibri"/>
              </a:rPr>
              <a:t>by</a:t>
            </a:r>
            <a:r>
              <a:rPr sz="2600" spc="-5" dirty="0">
                <a:solidFill>
                  <a:prstClr val="black"/>
                </a:solidFill>
                <a:latin typeface="Calibri"/>
                <a:cs typeface="Calibri"/>
              </a:rPr>
              <a:t> </a:t>
            </a:r>
            <a:r>
              <a:rPr sz="2600" dirty="0">
                <a:solidFill>
                  <a:prstClr val="black"/>
                </a:solidFill>
                <a:latin typeface="Calibri"/>
                <a:cs typeface="Calibri"/>
              </a:rPr>
              <a:t>a</a:t>
            </a:r>
            <a:r>
              <a:rPr sz="2600" spc="-40" dirty="0">
                <a:solidFill>
                  <a:prstClr val="black"/>
                </a:solidFill>
                <a:latin typeface="Calibri"/>
                <a:cs typeface="Calibri"/>
              </a:rPr>
              <a:t>c</a:t>
            </a:r>
            <a:r>
              <a:rPr sz="2600" dirty="0">
                <a:solidFill>
                  <a:prstClr val="black"/>
                </a:solidFill>
                <a:latin typeface="Calibri"/>
                <a:cs typeface="Calibri"/>
              </a:rPr>
              <a:t>a</a:t>
            </a:r>
            <a:r>
              <a:rPr sz="2600" spc="-5" dirty="0">
                <a:solidFill>
                  <a:prstClr val="black"/>
                </a:solidFill>
                <a:latin typeface="Calibri"/>
                <a:cs typeface="Calibri"/>
              </a:rPr>
              <a:t>d</a:t>
            </a:r>
            <a:r>
              <a:rPr sz="2600" spc="-25" dirty="0">
                <a:solidFill>
                  <a:prstClr val="black"/>
                </a:solidFill>
                <a:latin typeface="Calibri"/>
                <a:cs typeface="Calibri"/>
              </a:rPr>
              <a:t>e</a:t>
            </a:r>
            <a:r>
              <a:rPr sz="2600" spc="-30" dirty="0">
                <a:solidFill>
                  <a:prstClr val="black"/>
                </a:solidFill>
                <a:latin typeface="Calibri"/>
                <a:cs typeface="Calibri"/>
              </a:rPr>
              <a:t>m</a:t>
            </a:r>
            <a:r>
              <a:rPr sz="2600" dirty="0">
                <a:solidFill>
                  <a:prstClr val="black"/>
                </a:solidFill>
                <a:latin typeface="Calibri"/>
                <a:cs typeface="Calibri"/>
              </a:rPr>
              <a:t>ia</a:t>
            </a:r>
            <a:endParaRPr sz="2600">
              <a:solidFill>
                <a:prstClr val="black"/>
              </a:solidFill>
              <a:latin typeface="Calibri"/>
              <a:cs typeface="Calibri"/>
            </a:endParaRPr>
          </a:p>
          <a:p>
            <a:pPr marL="298450" marR="678815" indent="-285750">
              <a:lnSpc>
                <a:spcPct val="100400"/>
              </a:lnSpc>
              <a:spcBef>
                <a:spcPts val="600"/>
              </a:spcBef>
              <a:buFont typeface="Arial"/>
              <a:buChar char="–"/>
              <a:tabLst>
                <a:tab pos="298450" algn="l"/>
              </a:tabLst>
            </a:pPr>
            <a:r>
              <a:rPr sz="2600" spc="-25" dirty="0">
                <a:solidFill>
                  <a:prstClr val="black"/>
                </a:solidFill>
                <a:latin typeface="Calibri"/>
                <a:cs typeface="Calibri"/>
              </a:rPr>
              <a:t>M</a:t>
            </a:r>
            <a:r>
              <a:rPr sz="2600" dirty="0">
                <a:solidFill>
                  <a:prstClr val="black"/>
                </a:solidFill>
                <a:latin typeface="Calibri"/>
                <a:cs typeface="Calibri"/>
              </a:rPr>
              <a:t>a</a:t>
            </a:r>
            <a:r>
              <a:rPr sz="2600" spc="-55" dirty="0">
                <a:solidFill>
                  <a:prstClr val="black"/>
                </a:solidFill>
                <a:latin typeface="Calibri"/>
                <a:cs typeface="Calibri"/>
              </a:rPr>
              <a:t>n</a:t>
            </a:r>
            <a:r>
              <a:rPr sz="2600" spc="-15" dirty="0">
                <a:solidFill>
                  <a:prstClr val="black"/>
                </a:solidFill>
                <a:latin typeface="Calibri"/>
                <a:cs typeface="Calibri"/>
              </a:rPr>
              <a:t>y</a:t>
            </a:r>
            <a:r>
              <a:rPr sz="2600" spc="-5" dirty="0">
                <a:solidFill>
                  <a:prstClr val="black"/>
                </a:solidFill>
                <a:latin typeface="Calibri"/>
                <a:cs typeface="Calibri"/>
              </a:rPr>
              <a:t> </a:t>
            </a:r>
            <a:r>
              <a:rPr sz="2600" dirty="0">
                <a:solidFill>
                  <a:prstClr val="black"/>
                </a:solidFill>
                <a:latin typeface="Calibri"/>
                <a:cs typeface="Calibri"/>
              </a:rPr>
              <a:t>o</a:t>
            </a:r>
            <a:r>
              <a:rPr sz="2600" spc="-5" dirty="0">
                <a:solidFill>
                  <a:prstClr val="black"/>
                </a:solidFill>
                <a:latin typeface="Calibri"/>
                <a:cs typeface="Calibri"/>
              </a:rPr>
              <a:t>pp</a:t>
            </a:r>
            <a:r>
              <a:rPr sz="2600" dirty="0">
                <a:solidFill>
                  <a:prstClr val="black"/>
                </a:solidFill>
                <a:latin typeface="Calibri"/>
                <a:cs typeface="Calibri"/>
              </a:rPr>
              <a:t>o</a:t>
            </a:r>
            <a:r>
              <a:rPr sz="2600" spc="-5" dirty="0">
                <a:solidFill>
                  <a:prstClr val="black"/>
                </a:solidFill>
                <a:latin typeface="Calibri"/>
                <a:cs typeface="Calibri"/>
              </a:rPr>
              <a:t>r</a:t>
            </a:r>
            <a:r>
              <a:rPr sz="2600" spc="-10" dirty="0">
                <a:solidFill>
                  <a:prstClr val="black"/>
                </a:solidFill>
                <a:latin typeface="Calibri"/>
                <a:cs typeface="Calibri"/>
              </a:rPr>
              <a:t>t</a:t>
            </a:r>
            <a:r>
              <a:rPr sz="2600" spc="-5" dirty="0">
                <a:solidFill>
                  <a:prstClr val="black"/>
                </a:solidFill>
                <a:latin typeface="Calibri"/>
                <a:cs typeface="Calibri"/>
              </a:rPr>
              <a:t>un</a:t>
            </a:r>
            <a:r>
              <a:rPr sz="2600" dirty="0">
                <a:solidFill>
                  <a:prstClr val="black"/>
                </a:solidFill>
                <a:latin typeface="Calibri"/>
                <a:cs typeface="Calibri"/>
              </a:rPr>
              <a:t>i</a:t>
            </a:r>
            <a:r>
              <a:rPr sz="2600" spc="-10" dirty="0">
                <a:solidFill>
                  <a:prstClr val="black"/>
                </a:solidFill>
                <a:latin typeface="Calibri"/>
                <a:cs typeface="Calibri"/>
              </a:rPr>
              <a:t>t</a:t>
            </a:r>
            <a:r>
              <a:rPr sz="2600" dirty="0">
                <a:solidFill>
                  <a:prstClr val="black"/>
                </a:solidFill>
                <a:latin typeface="Calibri"/>
                <a:cs typeface="Calibri"/>
              </a:rPr>
              <a:t>i</a:t>
            </a:r>
            <a:r>
              <a:rPr sz="2600" spc="-25" dirty="0">
                <a:solidFill>
                  <a:prstClr val="black"/>
                </a:solidFill>
                <a:latin typeface="Calibri"/>
                <a:cs typeface="Calibri"/>
              </a:rPr>
              <a:t>e</a:t>
            </a:r>
            <a:r>
              <a:rPr sz="2600" dirty="0">
                <a:solidFill>
                  <a:prstClr val="black"/>
                </a:solidFill>
                <a:latin typeface="Calibri"/>
                <a:cs typeface="Calibri"/>
              </a:rPr>
              <a:t>s</a:t>
            </a:r>
            <a:r>
              <a:rPr sz="2600" spc="-5" dirty="0">
                <a:solidFill>
                  <a:prstClr val="black"/>
                </a:solidFill>
                <a:latin typeface="Calibri"/>
                <a:cs typeface="Calibri"/>
              </a:rPr>
              <a:t> </a:t>
            </a:r>
            <a:r>
              <a:rPr sz="2600" spc="-60" dirty="0">
                <a:solidFill>
                  <a:prstClr val="black"/>
                </a:solidFill>
                <a:latin typeface="Calibri"/>
                <a:cs typeface="Calibri"/>
              </a:rPr>
              <a:t>f</a:t>
            </a:r>
            <a:r>
              <a:rPr sz="2600" dirty="0">
                <a:solidFill>
                  <a:prstClr val="black"/>
                </a:solidFill>
                <a:latin typeface="Calibri"/>
                <a:cs typeface="Calibri"/>
              </a:rPr>
              <a:t>o</a:t>
            </a:r>
            <a:r>
              <a:rPr sz="2600" spc="-10" dirty="0">
                <a:solidFill>
                  <a:prstClr val="black"/>
                </a:solidFill>
                <a:latin typeface="Calibri"/>
                <a:cs typeface="Calibri"/>
              </a:rPr>
              <a:t>r</a:t>
            </a:r>
            <a:r>
              <a:rPr sz="2600" spc="5" dirty="0">
                <a:solidFill>
                  <a:prstClr val="black"/>
                </a:solidFill>
                <a:latin typeface="Calibri"/>
                <a:cs typeface="Calibri"/>
              </a:rPr>
              <a:t> </a:t>
            </a:r>
            <a:r>
              <a:rPr sz="2600" spc="-10" dirty="0">
                <a:solidFill>
                  <a:prstClr val="black"/>
                </a:solidFill>
                <a:latin typeface="Calibri"/>
                <a:cs typeface="Calibri"/>
              </a:rPr>
              <a:t>t</a:t>
            </a:r>
            <a:r>
              <a:rPr sz="2600" spc="-60" dirty="0">
                <a:solidFill>
                  <a:prstClr val="black"/>
                </a:solidFill>
                <a:latin typeface="Calibri"/>
                <a:cs typeface="Calibri"/>
              </a:rPr>
              <a:t>r</a:t>
            </a:r>
            <a:r>
              <a:rPr sz="2600" dirty="0">
                <a:solidFill>
                  <a:prstClr val="black"/>
                </a:solidFill>
                <a:latin typeface="Calibri"/>
                <a:cs typeface="Calibri"/>
              </a:rPr>
              <a:t>ai</a:t>
            </a:r>
            <a:r>
              <a:rPr sz="2600" spc="-5" dirty="0">
                <a:solidFill>
                  <a:prstClr val="black"/>
                </a:solidFill>
                <a:latin typeface="Calibri"/>
                <a:cs typeface="Calibri"/>
              </a:rPr>
              <a:t>n</a:t>
            </a:r>
            <a:r>
              <a:rPr sz="2600" dirty="0">
                <a:solidFill>
                  <a:prstClr val="black"/>
                </a:solidFill>
                <a:latin typeface="Calibri"/>
                <a:cs typeface="Calibri"/>
              </a:rPr>
              <a:t>i</a:t>
            </a:r>
            <a:r>
              <a:rPr sz="2600" spc="-5" dirty="0">
                <a:solidFill>
                  <a:prstClr val="black"/>
                </a:solidFill>
                <a:latin typeface="Calibri"/>
                <a:cs typeface="Calibri"/>
              </a:rPr>
              <a:t>n</a:t>
            </a:r>
            <a:r>
              <a:rPr sz="2600" spc="-15" dirty="0">
                <a:solidFill>
                  <a:prstClr val="black"/>
                </a:solidFill>
                <a:latin typeface="Calibri"/>
                <a:cs typeface="Calibri"/>
              </a:rPr>
              <a:t>g</a:t>
            </a:r>
            <a:r>
              <a:rPr sz="2600" dirty="0">
                <a:solidFill>
                  <a:prstClr val="black"/>
                </a:solidFill>
                <a:latin typeface="Calibri"/>
                <a:cs typeface="Calibri"/>
              </a:rPr>
              <a:t> a</a:t>
            </a:r>
            <a:r>
              <a:rPr sz="2600" spc="-5" dirty="0">
                <a:solidFill>
                  <a:prstClr val="black"/>
                </a:solidFill>
                <a:latin typeface="Calibri"/>
                <a:cs typeface="Calibri"/>
              </a:rPr>
              <a:t>n</a:t>
            </a:r>
            <a:r>
              <a:rPr sz="2600" dirty="0">
                <a:solidFill>
                  <a:prstClr val="black"/>
                </a:solidFill>
                <a:latin typeface="Calibri"/>
                <a:cs typeface="Calibri"/>
              </a:rPr>
              <a:t>d</a:t>
            </a:r>
            <a:r>
              <a:rPr sz="2600" spc="-5" dirty="0">
                <a:solidFill>
                  <a:prstClr val="black"/>
                </a:solidFill>
                <a:latin typeface="Calibri"/>
                <a:cs typeface="Calibri"/>
              </a:rPr>
              <a:t> p</a:t>
            </a:r>
            <a:r>
              <a:rPr sz="2600" spc="-50" dirty="0">
                <a:solidFill>
                  <a:prstClr val="black"/>
                </a:solidFill>
                <a:latin typeface="Calibri"/>
                <a:cs typeface="Calibri"/>
              </a:rPr>
              <a:t>r</a:t>
            </a:r>
            <a:r>
              <a:rPr sz="2600" dirty="0">
                <a:solidFill>
                  <a:prstClr val="black"/>
                </a:solidFill>
                <a:latin typeface="Calibri"/>
                <a:cs typeface="Calibri"/>
              </a:rPr>
              <a:t>o</a:t>
            </a:r>
            <a:r>
              <a:rPr sz="2600" spc="-70" dirty="0">
                <a:solidFill>
                  <a:prstClr val="black"/>
                </a:solidFill>
                <a:latin typeface="Calibri"/>
                <a:cs typeface="Calibri"/>
              </a:rPr>
              <a:t>f</a:t>
            </a:r>
            <a:r>
              <a:rPr sz="2600" spc="-25" dirty="0">
                <a:solidFill>
                  <a:prstClr val="black"/>
                </a:solidFill>
                <a:latin typeface="Calibri"/>
                <a:cs typeface="Calibri"/>
              </a:rPr>
              <a:t>e</a:t>
            </a:r>
            <a:r>
              <a:rPr sz="2600" spc="-5" dirty="0">
                <a:solidFill>
                  <a:prstClr val="black"/>
                </a:solidFill>
                <a:latin typeface="Calibri"/>
                <a:cs typeface="Calibri"/>
              </a:rPr>
              <a:t>ss</a:t>
            </a:r>
            <a:r>
              <a:rPr sz="2600" dirty="0">
                <a:solidFill>
                  <a:prstClr val="black"/>
                </a:solidFill>
                <a:latin typeface="Calibri"/>
                <a:cs typeface="Calibri"/>
              </a:rPr>
              <a:t>io</a:t>
            </a:r>
            <a:r>
              <a:rPr sz="2600" spc="-5" dirty="0">
                <a:solidFill>
                  <a:prstClr val="black"/>
                </a:solidFill>
                <a:latin typeface="Calibri"/>
                <a:cs typeface="Calibri"/>
              </a:rPr>
              <a:t>n</a:t>
            </a:r>
            <a:r>
              <a:rPr sz="2600" dirty="0">
                <a:solidFill>
                  <a:prstClr val="black"/>
                </a:solidFill>
                <a:latin typeface="Calibri"/>
                <a:cs typeface="Calibri"/>
              </a:rPr>
              <a:t>al </a:t>
            </a:r>
            <a:r>
              <a:rPr sz="2600" spc="-5" dirty="0">
                <a:solidFill>
                  <a:prstClr val="black"/>
                </a:solidFill>
                <a:latin typeface="Calibri"/>
                <a:cs typeface="Calibri"/>
              </a:rPr>
              <a:t>d</a:t>
            </a:r>
            <a:r>
              <a:rPr sz="2600" spc="-35" dirty="0">
                <a:solidFill>
                  <a:prstClr val="black"/>
                </a:solidFill>
                <a:latin typeface="Calibri"/>
                <a:cs typeface="Calibri"/>
              </a:rPr>
              <a:t>e</a:t>
            </a:r>
            <a:r>
              <a:rPr sz="2600" spc="-40" dirty="0">
                <a:solidFill>
                  <a:prstClr val="black"/>
                </a:solidFill>
                <a:latin typeface="Calibri"/>
                <a:cs typeface="Calibri"/>
              </a:rPr>
              <a:t>v</a:t>
            </a:r>
            <a:r>
              <a:rPr sz="2600" spc="-25" dirty="0">
                <a:solidFill>
                  <a:prstClr val="black"/>
                </a:solidFill>
                <a:latin typeface="Calibri"/>
                <a:cs typeface="Calibri"/>
              </a:rPr>
              <a:t>e</a:t>
            </a:r>
            <a:r>
              <a:rPr sz="2600" dirty="0">
                <a:solidFill>
                  <a:prstClr val="black"/>
                </a:solidFill>
                <a:latin typeface="Calibri"/>
                <a:cs typeface="Calibri"/>
              </a:rPr>
              <a:t>lo</a:t>
            </a:r>
            <a:r>
              <a:rPr sz="2600" spc="-5" dirty="0">
                <a:solidFill>
                  <a:prstClr val="black"/>
                </a:solidFill>
                <a:latin typeface="Calibri"/>
                <a:cs typeface="Calibri"/>
              </a:rPr>
              <a:t>p</a:t>
            </a:r>
            <a:r>
              <a:rPr sz="2600" spc="-30" dirty="0">
                <a:solidFill>
                  <a:prstClr val="black"/>
                </a:solidFill>
                <a:latin typeface="Calibri"/>
                <a:cs typeface="Calibri"/>
              </a:rPr>
              <a:t>m</a:t>
            </a:r>
            <a:r>
              <a:rPr sz="2600" spc="-25" dirty="0">
                <a:solidFill>
                  <a:prstClr val="black"/>
                </a:solidFill>
                <a:latin typeface="Calibri"/>
                <a:cs typeface="Calibri"/>
              </a:rPr>
              <a:t>e</a:t>
            </a:r>
            <a:r>
              <a:rPr sz="2600" spc="-30" dirty="0">
                <a:solidFill>
                  <a:prstClr val="black"/>
                </a:solidFill>
                <a:latin typeface="Calibri"/>
                <a:cs typeface="Calibri"/>
              </a:rPr>
              <a:t>n</a:t>
            </a:r>
            <a:r>
              <a:rPr sz="2600" spc="-10" dirty="0">
                <a:solidFill>
                  <a:prstClr val="black"/>
                </a:solidFill>
                <a:latin typeface="Calibri"/>
                <a:cs typeface="Calibri"/>
              </a:rPr>
              <a:t>t</a:t>
            </a:r>
            <a:r>
              <a:rPr sz="2600" dirty="0">
                <a:solidFill>
                  <a:prstClr val="black"/>
                </a:solidFill>
                <a:latin typeface="Calibri"/>
                <a:cs typeface="Calibri"/>
              </a:rPr>
              <a:t> </a:t>
            </a:r>
            <a:r>
              <a:rPr sz="2600" spc="-5" dirty="0">
                <a:solidFill>
                  <a:prstClr val="black"/>
                </a:solidFill>
                <a:latin typeface="Calibri"/>
                <a:cs typeface="Calibri"/>
              </a:rPr>
              <a:t>h</a:t>
            </a:r>
            <a:r>
              <a:rPr sz="2600" dirty="0">
                <a:solidFill>
                  <a:prstClr val="black"/>
                </a:solidFill>
                <a:latin typeface="Calibri"/>
                <a:cs typeface="Calibri"/>
              </a:rPr>
              <a:t>as</a:t>
            </a:r>
            <a:r>
              <a:rPr sz="2600" spc="-5" dirty="0">
                <a:solidFill>
                  <a:prstClr val="black"/>
                </a:solidFill>
                <a:latin typeface="Calibri"/>
                <a:cs typeface="Calibri"/>
              </a:rPr>
              <a:t> </a:t>
            </a:r>
            <a:r>
              <a:rPr sz="2600" spc="-25" dirty="0">
                <a:solidFill>
                  <a:prstClr val="black"/>
                </a:solidFill>
                <a:latin typeface="Calibri"/>
                <a:cs typeface="Calibri"/>
              </a:rPr>
              <a:t>e</a:t>
            </a:r>
            <a:r>
              <a:rPr sz="2600" spc="-30" dirty="0">
                <a:solidFill>
                  <a:prstClr val="black"/>
                </a:solidFill>
                <a:latin typeface="Calibri"/>
                <a:cs typeface="Calibri"/>
              </a:rPr>
              <a:t>m</a:t>
            </a:r>
            <a:r>
              <a:rPr sz="2600" spc="-25" dirty="0">
                <a:solidFill>
                  <a:prstClr val="black"/>
                </a:solidFill>
                <a:latin typeface="Calibri"/>
                <a:cs typeface="Calibri"/>
              </a:rPr>
              <a:t>e</a:t>
            </a:r>
            <a:r>
              <a:rPr sz="2600" spc="-40" dirty="0">
                <a:solidFill>
                  <a:prstClr val="black"/>
                </a:solidFill>
                <a:latin typeface="Calibri"/>
                <a:cs typeface="Calibri"/>
              </a:rPr>
              <a:t>r</a:t>
            </a:r>
            <a:r>
              <a:rPr sz="2600" spc="-35" dirty="0">
                <a:solidFill>
                  <a:prstClr val="black"/>
                </a:solidFill>
                <a:latin typeface="Calibri"/>
                <a:cs typeface="Calibri"/>
              </a:rPr>
              <a:t>g</a:t>
            </a:r>
            <a:r>
              <a:rPr sz="2600" spc="-25" dirty="0">
                <a:solidFill>
                  <a:prstClr val="black"/>
                </a:solidFill>
                <a:latin typeface="Calibri"/>
                <a:cs typeface="Calibri"/>
              </a:rPr>
              <a:t>e</a:t>
            </a:r>
            <a:r>
              <a:rPr sz="2600" dirty="0">
                <a:solidFill>
                  <a:prstClr val="black"/>
                </a:solidFill>
                <a:latin typeface="Calibri"/>
                <a:cs typeface="Calibri"/>
              </a:rPr>
              <a:t>d</a:t>
            </a:r>
            <a:r>
              <a:rPr sz="2600" spc="-5" dirty="0">
                <a:solidFill>
                  <a:prstClr val="black"/>
                </a:solidFill>
                <a:latin typeface="Calibri"/>
                <a:cs typeface="Calibri"/>
              </a:rPr>
              <a:t> </a:t>
            </a:r>
            <a:r>
              <a:rPr sz="2600" spc="-60" dirty="0">
                <a:solidFill>
                  <a:prstClr val="black"/>
                </a:solidFill>
                <a:latin typeface="Calibri"/>
                <a:cs typeface="Calibri"/>
              </a:rPr>
              <a:t>f</a:t>
            </a:r>
            <a:r>
              <a:rPr sz="2600" dirty="0">
                <a:solidFill>
                  <a:prstClr val="black"/>
                </a:solidFill>
                <a:latin typeface="Calibri"/>
                <a:cs typeface="Calibri"/>
              </a:rPr>
              <a:t>o</a:t>
            </a:r>
            <a:r>
              <a:rPr sz="2600" spc="-10" dirty="0">
                <a:solidFill>
                  <a:prstClr val="black"/>
                </a:solidFill>
                <a:latin typeface="Calibri"/>
                <a:cs typeface="Calibri"/>
              </a:rPr>
              <a:t>r</a:t>
            </a:r>
            <a:r>
              <a:rPr sz="2600" spc="5" dirty="0">
                <a:solidFill>
                  <a:prstClr val="black"/>
                </a:solidFill>
                <a:latin typeface="Calibri"/>
                <a:cs typeface="Calibri"/>
              </a:rPr>
              <a:t> </a:t>
            </a:r>
            <a:r>
              <a:rPr sz="2600" spc="-35" dirty="0">
                <a:solidFill>
                  <a:prstClr val="black"/>
                </a:solidFill>
                <a:latin typeface="Calibri"/>
                <a:cs typeface="Calibri"/>
              </a:rPr>
              <a:t>s</a:t>
            </a:r>
            <a:r>
              <a:rPr sz="2600" spc="-10" dirty="0">
                <a:solidFill>
                  <a:prstClr val="black"/>
                </a:solidFill>
                <a:latin typeface="Calibri"/>
                <a:cs typeface="Calibri"/>
              </a:rPr>
              <a:t>t</a:t>
            </a:r>
            <a:r>
              <a:rPr sz="2600" spc="-5" dirty="0">
                <a:solidFill>
                  <a:prstClr val="black"/>
                </a:solidFill>
                <a:latin typeface="Calibri"/>
                <a:cs typeface="Calibri"/>
              </a:rPr>
              <a:t>ud</a:t>
            </a:r>
            <a:r>
              <a:rPr sz="2600" spc="-25" dirty="0">
                <a:solidFill>
                  <a:prstClr val="black"/>
                </a:solidFill>
                <a:latin typeface="Calibri"/>
                <a:cs typeface="Calibri"/>
              </a:rPr>
              <a:t>e</a:t>
            </a:r>
            <a:r>
              <a:rPr sz="2600" spc="-30" dirty="0">
                <a:solidFill>
                  <a:prstClr val="black"/>
                </a:solidFill>
                <a:latin typeface="Calibri"/>
                <a:cs typeface="Calibri"/>
              </a:rPr>
              <a:t>n</a:t>
            </a:r>
            <a:r>
              <a:rPr sz="2600" spc="-10" dirty="0">
                <a:solidFill>
                  <a:prstClr val="black"/>
                </a:solidFill>
                <a:latin typeface="Calibri"/>
                <a:cs typeface="Calibri"/>
              </a:rPr>
              <a:t>t</a:t>
            </a:r>
            <a:r>
              <a:rPr sz="2600" dirty="0">
                <a:solidFill>
                  <a:prstClr val="black"/>
                </a:solidFill>
                <a:latin typeface="Calibri"/>
                <a:cs typeface="Calibri"/>
              </a:rPr>
              <a:t>s</a:t>
            </a:r>
            <a:r>
              <a:rPr sz="2600" spc="-5" dirty="0">
                <a:solidFill>
                  <a:prstClr val="black"/>
                </a:solidFill>
                <a:latin typeface="Calibri"/>
                <a:cs typeface="Calibri"/>
              </a:rPr>
              <a:t> </a:t>
            </a:r>
            <a:r>
              <a:rPr sz="2600" dirty="0">
                <a:solidFill>
                  <a:prstClr val="black"/>
                </a:solidFill>
                <a:latin typeface="Calibri"/>
                <a:cs typeface="Calibri"/>
              </a:rPr>
              <a:t>a</a:t>
            </a:r>
            <a:r>
              <a:rPr sz="2600" spc="-5" dirty="0">
                <a:solidFill>
                  <a:prstClr val="black"/>
                </a:solidFill>
                <a:latin typeface="Calibri"/>
                <a:cs typeface="Calibri"/>
              </a:rPr>
              <a:t>n</a:t>
            </a:r>
            <a:r>
              <a:rPr sz="2600" dirty="0">
                <a:solidFill>
                  <a:prstClr val="black"/>
                </a:solidFill>
                <a:latin typeface="Calibri"/>
                <a:cs typeface="Calibri"/>
              </a:rPr>
              <a:t>d </a:t>
            </a:r>
            <a:r>
              <a:rPr sz="2600" spc="-40" dirty="0">
                <a:solidFill>
                  <a:prstClr val="black"/>
                </a:solidFill>
                <a:latin typeface="Calibri"/>
                <a:cs typeface="Calibri"/>
              </a:rPr>
              <a:t>r</a:t>
            </a:r>
            <a:r>
              <a:rPr sz="2600" spc="-25" dirty="0">
                <a:solidFill>
                  <a:prstClr val="black"/>
                </a:solidFill>
                <a:latin typeface="Calibri"/>
                <a:cs typeface="Calibri"/>
              </a:rPr>
              <a:t>e</a:t>
            </a:r>
            <a:r>
              <a:rPr sz="2600" spc="-5" dirty="0">
                <a:solidFill>
                  <a:prstClr val="black"/>
                </a:solidFill>
                <a:latin typeface="Calibri"/>
                <a:cs typeface="Calibri"/>
              </a:rPr>
              <a:t>s</a:t>
            </a:r>
            <a:r>
              <a:rPr sz="2600" spc="-25" dirty="0">
                <a:solidFill>
                  <a:prstClr val="black"/>
                </a:solidFill>
                <a:latin typeface="Calibri"/>
                <a:cs typeface="Calibri"/>
              </a:rPr>
              <a:t>e</a:t>
            </a:r>
            <a:r>
              <a:rPr sz="2600" spc="5" dirty="0">
                <a:solidFill>
                  <a:prstClr val="black"/>
                </a:solidFill>
                <a:latin typeface="Calibri"/>
                <a:cs typeface="Calibri"/>
              </a:rPr>
              <a:t>a</a:t>
            </a:r>
            <a:r>
              <a:rPr sz="2600" spc="-45" dirty="0">
                <a:solidFill>
                  <a:prstClr val="black"/>
                </a:solidFill>
                <a:latin typeface="Calibri"/>
                <a:cs typeface="Calibri"/>
              </a:rPr>
              <a:t>r</a:t>
            </a:r>
            <a:r>
              <a:rPr sz="2600" spc="-15" dirty="0">
                <a:solidFill>
                  <a:prstClr val="black"/>
                </a:solidFill>
                <a:latin typeface="Calibri"/>
                <a:cs typeface="Calibri"/>
              </a:rPr>
              <a:t>c</a:t>
            </a:r>
            <a:r>
              <a:rPr sz="2600" spc="-5" dirty="0">
                <a:solidFill>
                  <a:prstClr val="black"/>
                </a:solidFill>
                <a:latin typeface="Calibri"/>
                <a:cs typeface="Calibri"/>
              </a:rPr>
              <a:t>h</a:t>
            </a:r>
            <a:r>
              <a:rPr sz="2600" spc="-25" dirty="0">
                <a:solidFill>
                  <a:prstClr val="black"/>
                </a:solidFill>
                <a:latin typeface="Calibri"/>
                <a:cs typeface="Calibri"/>
              </a:rPr>
              <a:t>e</a:t>
            </a:r>
            <a:r>
              <a:rPr sz="2600" spc="-50" dirty="0">
                <a:solidFill>
                  <a:prstClr val="black"/>
                </a:solidFill>
                <a:latin typeface="Calibri"/>
                <a:cs typeface="Calibri"/>
              </a:rPr>
              <a:t>r</a:t>
            </a:r>
            <a:r>
              <a:rPr sz="2600" spc="-5" dirty="0">
                <a:solidFill>
                  <a:prstClr val="black"/>
                </a:solidFill>
                <a:latin typeface="Calibri"/>
                <a:cs typeface="Calibri"/>
              </a:rPr>
              <a:t>s</a:t>
            </a:r>
            <a:r>
              <a:rPr sz="2600" dirty="0">
                <a:solidFill>
                  <a:prstClr val="black"/>
                </a:solidFill>
                <a:latin typeface="Calibri"/>
                <a:cs typeface="Calibri"/>
              </a:rPr>
              <a:t>.</a:t>
            </a:r>
            <a:endParaRPr sz="2600">
              <a:solidFill>
                <a:prstClr val="black"/>
              </a:solidFill>
              <a:latin typeface="Calibri"/>
              <a:cs typeface="Calibri"/>
            </a:endParaRPr>
          </a:p>
        </p:txBody>
      </p:sp>
    </p:spTree>
    <p:extLst>
      <p:ext uri="{BB962C8B-B14F-4D97-AF65-F5344CB8AC3E}">
        <p14:creationId xmlns:p14="http://schemas.microsoft.com/office/powerpoint/2010/main" val="154575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093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712"/>
            <a:ext cx="10515600" cy="713770"/>
          </a:xfrm>
        </p:spPr>
        <p:txBody>
          <a:bodyPr/>
          <a:lstStyle/>
          <a:p>
            <a:pPr algn="ctr"/>
            <a:r>
              <a:rPr lang="en-US" b="1" dirty="0" smtClean="0"/>
              <a:t>Suggested questions to ignite discussion</a:t>
            </a:r>
            <a:endParaRPr lang="en-US" b="1" dirty="0"/>
          </a:p>
        </p:txBody>
      </p:sp>
      <p:sp>
        <p:nvSpPr>
          <p:cNvPr id="3" name="Content Placeholder 2"/>
          <p:cNvSpPr>
            <a:spLocks noGrp="1"/>
          </p:cNvSpPr>
          <p:nvPr>
            <p:ph idx="1"/>
          </p:nvPr>
        </p:nvSpPr>
        <p:spPr>
          <a:xfrm>
            <a:off x="527352" y="822482"/>
            <a:ext cx="11369524" cy="6478206"/>
          </a:xfrm>
        </p:spPr>
        <p:txBody>
          <a:bodyPr>
            <a:normAutofit lnSpcReduction="10000"/>
          </a:bodyPr>
          <a:lstStyle/>
          <a:p>
            <a:pPr fontAlgn="base"/>
            <a:r>
              <a:rPr lang="en-US" dirty="0"/>
              <a:t>What are workforce development related challenges and best practices, e.g., recruitment, training, incentives, reward structures, etc.?</a:t>
            </a:r>
          </a:p>
          <a:p>
            <a:pPr fontAlgn="base"/>
            <a:r>
              <a:rPr lang="en-US" dirty="0"/>
              <a:t>How can we better facilitate awareness and sharing of solutions and best practices across different and disparate communities? </a:t>
            </a:r>
          </a:p>
          <a:p>
            <a:pPr fontAlgn="base"/>
            <a:r>
              <a:rPr lang="en-US" dirty="0"/>
              <a:t>How can training and outreach become key mechanisms for concurrent improvement of workforce effectiveness and  ability to adopt best tools and understand future </a:t>
            </a:r>
            <a:r>
              <a:rPr lang="en-US" dirty="0" smtClean="0"/>
              <a:t>needs?</a:t>
            </a:r>
            <a:endParaRPr lang="en-US" dirty="0"/>
          </a:p>
          <a:p>
            <a:pPr fontAlgn="base"/>
            <a:r>
              <a:rPr lang="en-US" dirty="0"/>
              <a:t>How similar or different are the training needs of our community with respect to industry? </a:t>
            </a:r>
            <a:endParaRPr lang="en-US" dirty="0" smtClean="0"/>
          </a:p>
          <a:p>
            <a:pPr fontAlgn="base"/>
            <a:r>
              <a:rPr lang="en-US" dirty="0" smtClean="0"/>
              <a:t>Can </a:t>
            </a:r>
            <a:r>
              <a:rPr lang="en-US" dirty="0"/>
              <a:t>industry practices and resources be leveraged</a:t>
            </a:r>
            <a:r>
              <a:rPr lang="en-US" dirty="0" smtClean="0"/>
              <a:t>? </a:t>
            </a:r>
            <a:r>
              <a:rPr lang="en-US" dirty="0"/>
              <a:t>        </a:t>
            </a:r>
            <a:endParaRPr lang="en-US" dirty="0" smtClean="0"/>
          </a:p>
          <a:p>
            <a:r>
              <a:rPr lang="en-US" dirty="0" smtClean="0"/>
              <a:t>Is there a proper balance between technical and managerial training?</a:t>
            </a:r>
          </a:p>
          <a:p>
            <a:r>
              <a:rPr lang="en-US" dirty="0" smtClean="0"/>
              <a:t>Does the funding model properly emphasizes workforce development?</a:t>
            </a:r>
            <a:endParaRPr lang="en-US" dirty="0"/>
          </a:p>
          <a:p>
            <a:r>
              <a:rPr lang="en-US" dirty="0" smtClean="0"/>
              <a:t>Does the workforce training have a proper outlook towards a full career?</a:t>
            </a:r>
          </a:p>
          <a:p>
            <a:pPr marL="0" indent="0" algn="ctr">
              <a:buNone/>
            </a:pPr>
            <a:r>
              <a:rPr lang="en-US" b="1" dirty="0" smtClean="0"/>
              <a:t>Comments: </a:t>
            </a:r>
            <a:r>
              <a:rPr lang="en-US" b="1" dirty="0">
                <a:hlinkClick r:id="rId2"/>
              </a:rPr>
              <a:t>http://goo.gl/oSi4ce</a:t>
            </a:r>
            <a:endParaRPr lang="en-US" dirty="0"/>
          </a:p>
        </p:txBody>
      </p:sp>
    </p:spTree>
    <p:extLst>
      <p:ext uri="{BB962C8B-B14F-4D97-AF65-F5344CB8AC3E}">
        <p14:creationId xmlns:p14="http://schemas.microsoft.com/office/powerpoint/2010/main" val="3302605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71601"/>
            <a:ext cx="7772400" cy="1470025"/>
          </a:xfrm>
        </p:spPr>
        <p:txBody>
          <a:bodyPr>
            <a:normAutofit/>
          </a:bodyPr>
          <a:lstStyle/>
          <a:p>
            <a:r>
              <a:rPr lang="en-US" dirty="0" smtClean="0"/>
              <a:t>Workforce development, </a:t>
            </a:r>
            <a:br>
              <a:rPr lang="en-US" dirty="0" smtClean="0"/>
            </a:br>
            <a:r>
              <a:rPr lang="en-US" dirty="0" smtClean="0"/>
              <a:t>education &amp; outreach</a:t>
            </a:r>
            <a:endParaRPr lang="en-US" dirty="0"/>
          </a:p>
        </p:txBody>
      </p:sp>
      <p:sp>
        <p:nvSpPr>
          <p:cNvPr id="3" name="Subtitle 2"/>
          <p:cNvSpPr>
            <a:spLocks noGrp="1"/>
          </p:cNvSpPr>
          <p:nvPr>
            <p:ph type="subTitle" idx="1"/>
          </p:nvPr>
        </p:nvSpPr>
        <p:spPr>
          <a:xfrm>
            <a:off x="2895600" y="3505200"/>
            <a:ext cx="6400800" cy="1752600"/>
          </a:xfrm>
        </p:spPr>
        <p:txBody>
          <a:bodyPr>
            <a:normAutofit fontScale="55000" lnSpcReduction="20000"/>
          </a:bodyPr>
          <a:lstStyle/>
          <a:p>
            <a:endParaRPr lang="en-US" dirty="0" smtClean="0"/>
          </a:p>
          <a:p>
            <a:r>
              <a:rPr lang="en-US" dirty="0" smtClean="0">
                <a:solidFill>
                  <a:schemeClr val="tx1"/>
                </a:solidFill>
              </a:rPr>
              <a:t>Aaron Andersen</a:t>
            </a:r>
          </a:p>
          <a:p>
            <a:r>
              <a:rPr lang="en-US" dirty="0" smtClean="0">
                <a:solidFill>
                  <a:schemeClr val="tx1"/>
                </a:solidFill>
              </a:rPr>
              <a:t>Director Operations &amp; Services</a:t>
            </a:r>
          </a:p>
          <a:p>
            <a:endParaRPr lang="en-US" dirty="0">
              <a:solidFill>
                <a:schemeClr val="tx1"/>
              </a:solidFill>
            </a:endParaRPr>
          </a:p>
          <a:p>
            <a:r>
              <a:rPr lang="en-US" dirty="0" smtClean="0">
                <a:solidFill>
                  <a:schemeClr val="tx1"/>
                </a:solidFill>
              </a:rPr>
              <a:t>NSF Large Facilities Cyberinfrastructure Workshop</a:t>
            </a:r>
          </a:p>
          <a:p>
            <a:r>
              <a:rPr lang="en-US" dirty="0" smtClean="0">
                <a:solidFill>
                  <a:schemeClr val="tx1"/>
                </a:solidFill>
              </a:rPr>
              <a:t>6-7 September 2017</a:t>
            </a:r>
          </a:p>
        </p:txBody>
      </p:sp>
    </p:spTree>
    <p:extLst>
      <p:ext uri="{BB962C8B-B14F-4D97-AF65-F5344CB8AC3E}">
        <p14:creationId xmlns:p14="http://schemas.microsoft.com/office/powerpoint/2010/main" val="76052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600200"/>
          </a:xfrm>
        </p:spPr>
        <p:txBody>
          <a:bodyPr>
            <a:normAutofit fontScale="90000"/>
          </a:bodyPr>
          <a:lstStyle/>
          <a:p>
            <a:r>
              <a:rPr lang="en-US" dirty="0"/>
              <a:t>What are workforce development related challenges and best </a:t>
            </a:r>
            <a:r>
              <a:rPr lang="en-US" dirty="0" smtClean="0"/>
              <a:t>practices, e.g</a:t>
            </a:r>
            <a:r>
              <a:rPr lang="en-US" dirty="0"/>
              <a:t>., recruitment, training, incentives, reward structures, etc.?</a:t>
            </a:r>
          </a:p>
        </p:txBody>
      </p:sp>
      <p:pic>
        <p:nvPicPr>
          <p:cNvPr id="4" name="Content Placeholder 3"/>
          <p:cNvPicPr>
            <a:picLocks noGrp="1" noChangeAspect="1"/>
          </p:cNvPicPr>
          <p:nvPr>
            <p:ph idx="1"/>
          </p:nvPr>
        </p:nvPicPr>
        <p:blipFill>
          <a:blip r:embed="rId2"/>
          <a:stretch>
            <a:fillRect/>
          </a:stretch>
        </p:blipFill>
        <p:spPr>
          <a:xfrm>
            <a:off x="6477001" y="1752601"/>
            <a:ext cx="3825479" cy="2550319"/>
          </a:xfrm>
          <a:prstGeom prst="rect">
            <a:avLst/>
          </a:prstGeom>
        </p:spPr>
      </p:pic>
      <p:sp>
        <p:nvSpPr>
          <p:cNvPr id="5" name="TextBox 4"/>
          <p:cNvSpPr txBox="1"/>
          <p:nvPr/>
        </p:nvSpPr>
        <p:spPr>
          <a:xfrm>
            <a:off x="2667000" y="1752601"/>
            <a:ext cx="3733800" cy="4524315"/>
          </a:xfrm>
          <a:prstGeom prst="rect">
            <a:avLst/>
          </a:prstGeom>
          <a:noFill/>
        </p:spPr>
        <p:txBody>
          <a:bodyPr wrap="square" rtlCol="0">
            <a:spAutoFit/>
          </a:bodyPr>
          <a:lstStyle/>
          <a:p>
            <a:pPr marL="285750" indent="-285750">
              <a:buFont typeface="Arial" charset="0"/>
              <a:buChar char="•"/>
            </a:pPr>
            <a:r>
              <a:rPr lang="en-US" dirty="0">
                <a:solidFill>
                  <a:prstClr val="black"/>
                </a:solidFill>
                <a:latin typeface="Calibri"/>
              </a:rPr>
              <a:t>Location is one of our best recruiting tools</a:t>
            </a:r>
          </a:p>
          <a:p>
            <a:pPr marL="285750" indent="-285750">
              <a:buFont typeface="Arial" charset="0"/>
              <a:buChar char="•"/>
            </a:pPr>
            <a:r>
              <a:rPr lang="en-US" dirty="0">
                <a:solidFill>
                  <a:prstClr val="black"/>
                </a:solidFill>
                <a:latin typeface="Calibri"/>
              </a:rPr>
              <a:t>However location also works against us</a:t>
            </a:r>
          </a:p>
          <a:p>
            <a:pPr marL="742950" lvl="1" indent="-285750">
              <a:buFont typeface="Arial" charset="0"/>
              <a:buChar char="•"/>
            </a:pPr>
            <a:r>
              <a:rPr lang="en-US" dirty="0">
                <a:solidFill>
                  <a:prstClr val="black"/>
                </a:solidFill>
                <a:latin typeface="Calibri"/>
              </a:rPr>
              <a:t>Cost of living 19.5% above national average</a:t>
            </a:r>
          </a:p>
          <a:p>
            <a:pPr marL="742950" lvl="1" indent="-285750">
              <a:buFont typeface="Arial" charset="0"/>
              <a:buChar char="•"/>
            </a:pPr>
            <a:r>
              <a:rPr lang="en-US" dirty="0">
                <a:solidFill>
                  <a:prstClr val="black"/>
                </a:solidFill>
                <a:latin typeface="Calibri"/>
              </a:rPr>
              <a:t>Unemployment hit 1.8% in May 2017</a:t>
            </a:r>
          </a:p>
          <a:p>
            <a:pPr marL="285750" indent="-285750">
              <a:buFont typeface="Arial" charset="0"/>
              <a:buChar char="•"/>
            </a:pPr>
            <a:r>
              <a:rPr lang="en-US" dirty="0">
                <a:solidFill>
                  <a:prstClr val="black"/>
                </a:solidFill>
                <a:latin typeface="Calibri"/>
              </a:rPr>
              <a:t>Retention is bimodal</a:t>
            </a:r>
          </a:p>
          <a:p>
            <a:pPr marL="742950" lvl="1" indent="-285750">
              <a:buFont typeface="Arial" charset="0"/>
              <a:buChar char="•"/>
            </a:pPr>
            <a:r>
              <a:rPr lang="en-US" dirty="0">
                <a:solidFill>
                  <a:prstClr val="black"/>
                </a:solidFill>
                <a:latin typeface="Calibri"/>
              </a:rPr>
              <a:t>Not many challenges in science and engineering positions</a:t>
            </a:r>
          </a:p>
          <a:p>
            <a:pPr marL="742950" lvl="1" indent="-285750">
              <a:buFont typeface="Arial" charset="0"/>
              <a:buChar char="•"/>
            </a:pPr>
            <a:r>
              <a:rPr lang="en-US" dirty="0">
                <a:solidFill>
                  <a:prstClr val="black"/>
                </a:solidFill>
                <a:latin typeface="Calibri"/>
              </a:rPr>
              <a:t>Information technology has been challenging for some time</a:t>
            </a:r>
          </a:p>
          <a:p>
            <a:pPr marL="285750" indent="-285750">
              <a:buFont typeface="Arial" charset="0"/>
              <a:buChar char="•"/>
            </a:pPr>
            <a:r>
              <a:rPr lang="en-US" dirty="0">
                <a:solidFill>
                  <a:prstClr val="black"/>
                </a:solidFill>
                <a:latin typeface="Calibri"/>
              </a:rPr>
              <a:t>Diversity is a challenge</a:t>
            </a:r>
          </a:p>
        </p:txBody>
      </p:sp>
    </p:spTree>
    <p:extLst>
      <p:ext uri="{BB962C8B-B14F-4D97-AF65-F5344CB8AC3E}">
        <p14:creationId xmlns:p14="http://schemas.microsoft.com/office/powerpoint/2010/main" val="310539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Worked diligently on developing a pipeline</a:t>
            </a:r>
            <a:endParaRPr lang="en-US" dirty="0"/>
          </a:p>
        </p:txBody>
      </p:sp>
      <p:sp>
        <p:nvSpPr>
          <p:cNvPr id="4" name="Rectangle 1"/>
          <p:cNvSpPr>
            <a:spLocks noChangeArrowheads="1"/>
          </p:cNvSpPr>
          <p:nvPr/>
        </p:nvSpPr>
        <p:spPr bwMode="auto">
          <a:xfrm>
            <a:off x="2511979" y="1112819"/>
            <a:ext cx="77724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0" rIns="91440" bIns="0" numCol="1" anchor="ctr" anchorCtr="0" compatLnSpc="1">
            <a:prstTxWarp prst="textNoShape">
              <a:avLst/>
            </a:prstTxWarp>
            <a:spAutoFit/>
          </a:bodyPr>
          <a:lstStyle/>
          <a:p>
            <a:pPr eaLnBrk="0" fontAlgn="base" hangingPunct="0">
              <a:spcBef>
                <a:spcPct val="0"/>
              </a:spcBef>
              <a:spcAft>
                <a:spcPct val="0"/>
              </a:spcAft>
            </a:pPr>
            <a:r>
              <a:rPr lang="x-none" altLang="x-none" dirty="0">
                <a:solidFill>
                  <a:prstClr val="black"/>
                </a:solidFill>
                <a:latin typeface="Arial" charset="0"/>
              </a:rPr>
              <a:t>  </a:t>
            </a:r>
            <a:r>
              <a:rPr lang="x-none" altLang="x-none" sz="6000" dirty="0">
                <a:solidFill>
                  <a:prstClr val="black"/>
                </a:solidFill>
                <a:latin typeface="Arial" charset="0"/>
              </a:rPr>
              <a:t/>
            </a:r>
            <a:br>
              <a:rPr lang="x-none" altLang="x-none" sz="6000" dirty="0">
                <a:solidFill>
                  <a:prstClr val="black"/>
                </a:solidFill>
                <a:latin typeface="Arial" charset="0"/>
              </a:rPr>
            </a:br>
            <a:endParaRPr lang="x-none" altLang="x-none" dirty="0">
              <a:solidFill>
                <a:prstClr val="black"/>
              </a:solidFill>
              <a:latin typeface="Arial" charset="0"/>
            </a:endParaRPr>
          </a:p>
          <a:p>
            <a:pPr eaLnBrk="0" fontAlgn="base" hangingPunct="0">
              <a:spcBef>
                <a:spcPct val="0"/>
              </a:spcBef>
              <a:spcAft>
                <a:spcPct val="0"/>
              </a:spcAft>
            </a:pPr>
            <a:r>
              <a:rPr lang="x-none" altLang="x-none" dirty="0">
                <a:solidFill>
                  <a:prstClr val="black"/>
                </a:solidFill>
                <a:latin typeface="Arial" charset="0"/>
              </a:rPr>
              <a:t/>
            </a:r>
            <a:br>
              <a:rPr lang="x-none" altLang="x-none" dirty="0">
                <a:solidFill>
                  <a:prstClr val="black"/>
                </a:solidFill>
                <a:latin typeface="Arial" charset="0"/>
              </a:rPr>
            </a:br>
            <a:endParaRPr lang="x-none" altLang="x-none" dirty="0">
              <a:solidFill>
                <a:prstClr val="black"/>
              </a:solidFill>
              <a:latin typeface="Arial" charset="0"/>
            </a:endParaRPr>
          </a:p>
          <a:p>
            <a:pPr eaLnBrk="0" fontAlgn="base" hangingPunct="0">
              <a:spcBef>
                <a:spcPct val="0"/>
              </a:spcBef>
              <a:spcAft>
                <a:spcPct val="0"/>
              </a:spcAft>
              <a:buFontTx/>
              <a:buChar char="•"/>
            </a:pPr>
            <a:r>
              <a:rPr lang="x-none" altLang="x-none" sz="3200" dirty="0">
                <a:solidFill>
                  <a:srgbClr val="000000"/>
                </a:solidFill>
                <a:latin typeface="Arial" charset="0"/>
              </a:rPr>
              <a:t>SOARS - Significant Opportunities in Atmospheric Research and Science</a:t>
            </a:r>
            <a:endParaRPr lang="x-none" altLang="x-none" sz="900" u="sng" dirty="0">
              <a:solidFill>
                <a:prstClr val="black"/>
              </a:solidFill>
              <a:latin typeface="Calibri"/>
            </a:endParaRPr>
          </a:p>
          <a:p>
            <a:pPr lvl="1" eaLnBrk="0" fontAlgn="base" hangingPunct="0">
              <a:spcBef>
                <a:spcPct val="0"/>
              </a:spcBef>
              <a:spcAft>
                <a:spcPct val="0"/>
              </a:spcAft>
              <a:buFontTx/>
              <a:buChar char="•"/>
            </a:pPr>
            <a:r>
              <a:rPr lang="x-none" altLang="x-none" sz="2700" dirty="0">
                <a:solidFill>
                  <a:srgbClr val="000000"/>
                </a:solidFill>
                <a:latin typeface="Arial" charset="0"/>
              </a:rPr>
              <a:t>https://www.soars.ucar.edu/</a:t>
            </a:r>
            <a:endParaRPr lang="x-none" altLang="x-none" sz="900" u="sng" dirty="0">
              <a:solidFill>
                <a:prstClr val="black"/>
              </a:solidFill>
              <a:latin typeface="Calibri"/>
            </a:endParaRPr>
          </a:p>
          <a:p>
            <a:pPr eaLnBrk="0" fontAlgn="base" hangingPunct="0">
              <a:spcBef>
                <a:spcPct val="0"/>
              </a:spcBef>
              <a:spcAft>
                <a:spcPct val="0"/>
              </a:spcAft>
              <a:buFontTx/>
              <a:buChar char="•"/>
            </a:pPr>
            <a:r>
              <a:rPr lang="x-none" altLang="x-none" sz="3200" dirty="0">
                <a:solidFill>
                  <a:srgbClr val="000000"/>
                </a:solidFill>
                <a:latin typeface="Arial" charset="0"/>
              </a:rPr>
              <a:t>SiParCS - Summer Internships in Parallel Computational Science</a:t>
            </a:r>
            <a:endParaRPr lang="x-none" altLang="x-none" sz="900" u="sng" dirty="0">
              <a:solidFill>
                <a:prstClr val="black"/>
              </a:solidFill>
              <a:latin typeface="Calibri"/>
            </a:endParaRPr>
          </a:p>
          <a:p>
            <a:pPr lvl="1" eaLnBrk="0" fontAlgn="base" hangingPunct="0">
              <a:spcBef>
                <a:spcPct val="0"/>
              </a:spcBef>
              <a:spcAft>
                <a:spcPct val="0"/>
              </a:spcAft>
              <a:buFontTx/>
              <a:buChar char="•"/>
            </a:pPr>
            <a:r>
              <a:rPr lang="x-none" altLang="x-none" sz="2700" dirty="0">
                <a:solidFill>
                  <a:srgbClr val="000000"/>
                </a:solidFill>
                <a:latin typeface="Arial" charset="0"/>
              </a:rPr>
              <a:t>https://www2.cisl.ucar.edu/siparcs</a:t>
            </a:r>
            <a:endParaRPr lang="x-none" altLang="x-none" sz="900" u="sng" dirty="0">
              <a:solidFill>
                <a:prstClr val="black"/>
              </a:solidFill>
              <a:latin typeface="Calibri"/>
            </a:endParaRPr>
          </a:p>
          <a:p>
            <a:pPr eaLnBrk="0" fontAlgn="base" hangingPunct="0">
              <a:spcBef>
                <a:spcPct val="0"/>
              </a:spcBef>
              <a:spcAft>
                <a:spcPct val="0"/>
              </a:spcAft>
            </a:pPr>
            <a:r>
              <a:rPr lang="x-none" altLang="x-none" dirty="0">
                <a:solidFill>
                  <a:prstClr val="black"/>
                </a:solidFill>
                <a:latin typeface="Arial" charset="0"/>
              </a:rPr>
              <a:t>  </a:t>
            </a:r>
            <a:endParaRPr lang="x-none" altLang="x-none" sz="38400" dirty="0">
              <a:solidFill>
                <a:prstClr val="black"/>
              </a:solidFill>
              <a:latin typeface="Arial" charset="0"/>
            </a:endParaRPr>
          </a:p>
        </p:txBody>
      </p:sp>
      <p:pic>
        <p:nvPicPr>
          <p:cNvPr id="1026" name="Picture 2" descr="OARS_logo_on_go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429" y="927965"/>
            <a:ext cx="2078629" cy="10940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dated-2017-SIParCS-logo_l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44196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4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905000"/>
          </a:xfrm>
        </p:spPr>
        <p:txBody>
          <a:bodyPr>
            <a:normAutofit fontScale="90000"/>
          </a:bodyPr>
          <a:lstStyle/>
          <a:p>
            <a:r>
              <a:rPr lang="en-US" dirty="0"/>
              <a:t>How can we better facilitate awareness and sharing of solutions and </a:t>
            </a:r>
            <a:r>
              <a:rPr lang="en-US" dirty="0" smtClean="0"/>
              <a:t>best practices </a:t>
            </a:r>
            <a:r>
              <a:rPr lang="en-US" dirty="0"/>
              <a:t>across different and disparate communities?</a:t>
            </a:r>
          </a:p>
        </p:txBody>
      </p:sp>
      <p:sp>
        <p:nvSpPr>
          <p:cNvPr id="3" name="Content Placeholder 2"/>
          <p:cNvSpPr>
            <a:spLocks noGrp="1"/>
          </p:cNvSpPr>
          <p:nvPr>
            <p:ph idx="1"/>
          </p:nvPr>
        </p:nvSpPr>
        <p:spPr>
          <a:xfrm>
            <a:off x="2209800" y="1994413"/>
            <a:ext cx="8305800" cy="4025388"/>
          </a:xfrm>
        </p:spPr>
        <p:txBody>
          <a:bodyPr>
            <a:normAutofit fontScale="85000" lnSpcReduction="10000"/>
          </a:bodyPr>
          <a:lstStyle/>
          <a:p>
            <a:r>
              <a:rPr lang="en-US" dirty="0" smtClean="0"/>
              <a:t>Partnerships, Partnerships, Partnerships</a:t>
            </a:r>
          </a:p>
          <a:p>
            <a:pPr lvl="1"/>
            <a:r>
              <a:rPr lang="en-US" dirty="0" smtClean="0"/>
              <a:t>Rocky Mountain Advanced Computing Consortium</a:t>
            </a:r>
          </a:p>
          <a:p>
            <a:pPr lvl="2"/>
            <a:r>
              <a:rPr lang="en-US" dirty="0" smtClean="0"/>
              <a:t>19 Members</a:t>
            </a:r>
          </a:p>
          <a:p>
            <a:pPr lvl="1"/>
            <a:r>
              <a:rPr lang="en-US" dirty="0" smtClean="0"/>
              <a:t>Women in Networking at SC</a:t>
            </a:r>
          </a:p>
          <a:p>
            <a:pPr lvl="2"/>
            <a:r>
              <a:rPr lang="en-US" dirty="0"/>
              <a:t>Keystone Initiative for Network Based Education and Research (KINBER</a:t>
            </a:r>
            <a:r>
              <a:rPr lang="en-US" dirty="0" smtClean="0"/>
              <a:t>), NCAR, </a:t>
            </a:r>
            <a:r>
              <a:rPr lang="en-US" dirty="0" err="1" smtClean="0"/>
              <a:t>ESnet</a:t>
            </a:r>
            <a:r>
              <a:rPr lang="en-US" dirty="0" smtClean="0"/>
              <a:t>, Supercomputing Conference (SC), NSF</a:t>
            </a:r>
          </a:p>
          <a:p>
            <a:pPr lvl="1"/>
            <a:r>
              <a:rPr lang="en-US" dirty="0" smtClean="0"/>
              <a:t>University of Wyoming</a:t>
            </a:r>
          </a:p>
          <a:p>
            <a:pPr lvl="2"/>
            <a:r>
              <a:rPr lang="en-US" dirty="0" err="1" smtClean="0"/>
              <a:t>Rasberry</a:t>
            </a:r>
            <a:r>
              <a:rPr lang="en-US" dirty="0" smtClean="0"/>
              <a:t> Pi </a:t>
            </a:r>
            <a:r>
              <a:rPr lang="mr-IN" dirty="0" smtClean="0"/>
              <a:t>–</a:t>
            </a:r>
            <a:r>
              <a:rPr lang="en-US" dirty="0" smtClean="0"/>
              <a:t> Teaching Teachers</a:t>
            </a:r>
          </a:p>
          <a:p>
            <a:pPr lvl="1"/>
            <a:r>
              <a:rPr lang="en-US" dirty="0" smtClean="0"/>
              <a:t>Wyoming Workforce Development Council</a:t>
            </a:r>
          </a:p>
          <a:p>
            <a:pPr lvl="2"/>
            <a:r>
              <a:rPr lang="en-US" dirty="0" smtClean="0"/>
              <a:t>NCAR Staff appointed by Wyoming Governor</a:t>
            </a:r>
          </a:p>
          <a:p>
            <a:pPr lvl="2"/>
            <a:r>
              <a:rPr lang="en-US" dirty="0" smtClean="0"/>
              <a:t>Trades in Technology </a:t>
            </a:r>
            <a:endParaRPr lang="en-US" dirty="0"/>
          </a:p>
        </p:txBody>
      </p:sp>
    </p:spTree>
    <p:extLst>
      <p:ext uri="{BB962C8B-B14F-4D97-AF65-F5344CB8AC3E}">
        <p14:creationId xmlns:p14="http://schemas.microsoft.com/office/powerpoint/2010/main" val="37808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2209800"/>
          </a:xfrm>
        </p:spPr>
        <p:txBody>
          <a:bodyPr>
            <a:normAutofit fontScale="90000"/>
          </a:bodyPr>
          <a:lstStyle/>
          <a:p>
            <a:r>
              <a:rPr lang="en-US" dirty="0"/>
              <a:t>How can training and outreach become key mechanisms for </a:t>
            </a:r>
            <a:r>
              <a:rPr lang="en-US" dirty="0" smtClean="0"/>
              <a:t>concurrent improvement </a:t>
            </a:r>
            <a:r>
              <a:rPr lang="en-US" dirty="0"/>
              <a:t>of workforce effectiveness and  ability to adopt best tools and understand future needs</a:t>
            </a:r>
          </a:p>
        </p:txBody>
      </p:sp>
      <p:pic>
        <p:nvPicPr>
          <p:cNvPr id="5" name="Picture 4"/>
          <p:cNvPicPr>
            <a:picLocks noChangeAspect="1"/>
          </p:cNvPicPr>
          <p:nvPr/>
        </p:nvPicPr>
        <p:blipFill>
          <a:blip r:embed="rId2"/>
          <a:stretch>
            <a:fillRect/>
          </a:stretch>
        </p:blipFill>
        <p:spPr>
          <a:xfrm>
            <a:off x="6781801" y="4038600"/>
            <a:ext cx="3543141" cy="2133600"/>
          </a:xfrm>
          <a:prstGeom prst="rect">
            <a:avLst/>
          </a:prstGeom>
        </p:spPr>
      </p:pic>
      <p:sp>
        <p:nvSpPr>
          <p:cNvPr id="6" name="TextBox 5"/>
          <p:cNvSpPr txBox="1"/>
          <p:nvPr/>
        </p:nvSpPr>
        <p:spPr>
          <a:xfrm>
            <a:off x="2819400" y="2590801"/>
            <a:ext cx="3810000" cy="3170099"/>
          </a:xfrm>
          <a:prstGeom prst="rect">
            <a:avLst/>
          </a:prstGeom>
          <a:noFill/>
        </p:spPr>
        <p:txBody>
          <a:bodyPr wrap="square" rtlCol="0">
            <a:spAutoFit/>
          </a:bodyPr>
          <a:lstStyle/>
          <a:p>
            <a:pPr marL="285750" indent="-285750">
              <a:buFont typeface="Arial" charset="0"/>
              <a:buChar char="•"/>
            </a:pPr>
            <a:r>
              <a:rPr lang="en-US" sz="2000" dirty="0">
                <a:solidFill>
                  <a:prstClr val="black"/>
                </a:solidFill>
                <a:latin typeface="Calibri"/>
              </a:rPr>
              <a:t>SOARS and </a:t>
            </a:r>
            <a:r>
              <a:rPr lang="en-US" sz="2000" dirty="0" err="1">
                <a:solidFill>
                  <a:prstClr val="black"/>
                </a:solidFill>
                <a:latin typeface="Calibri"/>
              </a:rPr>
              <a:t>SIParCS</a:t>
            </a:r>
            <a:r>
              <a:rPr lang="en-US" sz="2000" dirty="0">
                <a:solidFill>
                  <a:prstClr val="black"/>
                </a:solidFill>
                <a:latin typeface="Calibri"/>
              </a:rPr>
              <a:t> Programs based on a mentoring model</a:t>
            </a:r>
          </a:p>
          <a:p>
            <a:pPr marL="285750" indent="-285750">
              <a:buFont typeface="Arial" charset="0"/>
              <a:buChar char="•"/>
            </a:pPr>
            <a:r>
              <a:rPr lang="en-US" sz="2000" dirty="0">
                <a:solidFill>
                  <a:prstClr val="black"/>
                </a:solidFill>
                <a:latin typeface="Calibri"/>
              </a:rPr>
              <a:t>As a mentor it is not unusual to be stretched and learn along with the mentee</a:t>
            </a:r>
          </a:p>
          <a:p>
            <a:pPr marL="285750" indent="-285750">
              <a:buFont typeface="Arial" charset="0"/>
              <a:buChar char="•"/>
            </a:pPr>
            <a:r>
              <a:rPr lang="en-US" sz="2000" dirty="0">
                <a:solidFill>
                  <a:prstClr val="black"/>
                </a:solidFill>
                <a:latin typeface="Calibri"/>
              </a:rPr>
              <a:t>Because of funding constraints has become a way to tackle higher risk or more innovative approaches with student internships first</a:t>
            </a:r>
          </a:p>
        </p:txBody>
      </p:sp>
    </p:spTree>
    <p:extLst>
      <p:ext uri="{BB962C8B-B14F-4D97-AF65-F5344CB8AC3E}">
        <p14:creationId xmlns:p14="http://schemas.microsoft.com/office/powerpoint/2010/main" val="1267643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153400" cy="2209800"/>
          </a:xfrm>
        </p:spPr>
        <p:txBody>
          <a:bodyPr>
            <a:normAutofit fontScale="90000"/>
          </a:bodyPr>
          <a:lstStyle/>
          <a:p>
            <a:r>
              <a:rPr lang="en-US" dirty="0"/>
              <a:t>How similar or different are the training needs of our community </a:t>
            </a:r>
            <a:r>
              <a:rPr lang="en-US" dirty="0" smtClean="0"/>
              <a:t>with respect </a:t>
            </a:r>
            <a:r>
              <a:rPr lang="en-US" dirty="0"/>
              <a:t>to industry? Can industry practices and resources be leveraged?</a:t>
            </a:r>
            <a:br>
              <a:rPr lang="en-US" dirty="0"/>
            </a:br>
            <a:endParaRPr lang="en-US" dirty="0"/>
          </a:p>
        </p:txBody>
      </p:sp>
      <p:sp>
        <p:nvSpPr>
          <p:cNvPr id="3" name="Content Placeholder 2"/>
          <p:cNvSpPr>
            <a:spLocks noGrp="1"/>
          </p:cNvSpPr>
          <p:nvPr>
            <p:ph idx="1"/>
          </p:nvPr>
        </p:nvSpPr>
        <p:spPr>
          <a:xfrm>
            <a:off x="2175803" y="1828801"/>
            <a:ext cx="8001000" cy="4525963"/>
          </a:xfrm>
        </p:spPr>
        <p:txBody>
          <a:bodyPr>
            <a:normAutofit lnSpcReduction="10000"/>
          </a:bodyPr>
          <a:lstStyle/>
          <a:p>
            <a:r>
              <a:rPr lang="en-US" dirty="0" smtClean="0"/>
              <a:t>In many regards Yes</a:t>
            </a:r>
          </a:p>
          <a:p>
            <a:pPr lvl="1"/>
            <a:r>
              <a:rPr lang="en-US" dirty="0" smtClean="0"/>
              <a:t>Diversity, Cybersecurity, Specific Technologies</a:t>
            </a:r>
          </a:p>
          <a:p>
            <a:pPr lvl="1"/>
            <a:r>
              <a:rPr lang="en-US" dirty="0" smtClean="0"/>
              <a:t>Good success with conferences, webinars, local communities of practice in software engineering</a:t>
            </a:r>
          </a:p>
          <a:p>
            <a:r>
              <a:rPr lang="en-US" dirty="0" smtClean="0"/>
              <a:t>In some regards No</a:t>
            </a:r>
          </a:p>
          <a:p>
            <a:pPr lvl="1"/>
            <a:r>
              <a:rPr lang="en-US" dirty="0" smtClean="0"/>
              <a:t>Internship programs demonstrate a few key areas</a:t>
            </a:r>
          </a:p>
          <a:p>
            <a:pPr lvl="2"/>
            <a:r>
              <a:rPr lang="en-US" dirty="0" smtClean="0"/>
              <a:t>Research methodologies, presentations, abstract preparation, technical writing, poster sessions and venues to practice  </a:t>
            </a:r>
            <a:endParaRPr lang="en-US" dirty="0"/>
          </a:p>
        </p:txBody>
      </p:sp>
    </p:spTree>
    <p:extLst>
      <p:ext uri="{BB962C8B-B14F-4D97-AF65-F5344CB8AC3E}">
        <p14:creationId xmlns:p14="http://schemas.microsoft.com/office/powerpoint/2010/main" val="258253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564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2781194-6DA3-4D4B-A099-201739CE69EE" descr="2D9B24FD-1566-4B98-AF10-CAE181281D29@tac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3911" y="666683"/>
            <a:ext cx="7040880" cy="1838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5"/>
          <p:cNvSpPr txBox="1">
            <a:spLocks/>
          </p:cNvSpPr>
          <p:nvPr/>
        </p:nvSpPr>
        <p:spPr>
          <a:xfrm>
            <a:off x="1865903" y="2780344"/>
            <a:ext cx="8256896" cy="1502303"/>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4000" b="1" i="0" kern="1200" cap="all" baseline="0">
                <a:solidFill>
                  <a:schemeClr val="tx1">
                    <a:lumMod val="85000"/>
                    <a:lumOff val="15000"/>
                  </a:schemeClr>
                </a:solidFill>
                <a:latin typeface="Futura Medium"/>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cap="none" dirty="0">
                <a:solidFill>
                  <a:srgbClr val="000000">
                    <a:lumMod val="85000"/>
                    <a:lumOff val="15000"/>
                  </a:srgbClr>
                </a:solidFill>
              </a:rPr>
              <a:t>A Cyberinfrastructure for the </a:t>
            </a:r>
            <a:br>
              <a:rPr lang="en-US" sz="3600" cap="none" dirty="0">
                <a:solidFill>
                  <a:srgbClr val="000000">
                    <a:lumMod val="85000"/>
                    <a:lumOff val="15000"/>
                  </a:srgbClr>
                </a:solidFill>
              </a:rPr>
            </a:br>
            <a:r>
              <a:rPr lang="en-US" sz="3600" cap="none" dirty="0">
                <a:solidFill>
                  <a:srgbClr val="000000">
                    <a:lumMod val="85000"/>
                    <a:lumOff val="15000"/>
                  </a:srgbClr>
                </a:solidFill>
              </a:rPr>
              <a:t>Natural Hazards Community</a:t>
            </a:r>
            <a:endParaRPr lang="en-US" sz="3600" b="0" cap="none" dirty="0">
              <a:solidFill>
                <a:srgbClr val="000000">
                  <a:lumMod val="85000"/>
                  <a:lumOff val="15000"/>
                </a:srgbClr>
              </a:solidFill>
            </a:endParaRPr>
          </a:p>
        </p:txBody>
      </p:sp>
      <p:sp>
        <p:nvSpPr>
          <p:cNvPr id="9" name="Subtitle 2"/>
          <p:cNvSpPr txBox="1">
            <a:spLocks/>
          </p:cNvSpPr>
          <p:nvPr/>
        </p:nvSpPr>
        <p:spPr>
          <a:xfrm>
            <a:off x="3174951" y="4463885"/>
            <a:ext cx="5638800" cy="196798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600"/>
              </a:spcAft>
              <a:defRPr/>
            </a:pPr>
            <a:r>
              <a:rPr lang="en-US" dirty="0">
                <a:solidFill>
                  <a:srgbClr val="000000"/>
                </a:solidFill>
              </a:rPr>
              <a:t>Prof. Ellen M. Rathje</a:t>
            </a:r>
          </a:p>
          <a:p>
            <a:pPr>
              <a:spcBef>
                <a:spcPts val="0"/>
              </a:spcBef>
              <a:defRPr/>
            </a:pPr>
            <a:r>
              <a:rPr lang="en-US" sz="2200" i="1" dirty="0">
                <a:solidFill>
                  <a:srgbClr val="C61B1B"/>
                </a:solidFill>
              </a:rPr>
              <a:t>Warren S. Bellows Centennial Professor</a:t>
            </a:r>
          </a:p>
          <a:p>
            <a:pPr>
              <a:spcBef>
                <a:spcPts val="0"/>
              </a:spcBef>
              <a:defRPr/>
            </a:pPr>
            <a:r>
              <a:rPr lang="en-US" sz="2200" i="1" dirty="0">
                <a:solidFill>
                  <a:srgbClr val="C61B1B"/>
                </a:solidFill>
              </a:rPr>
              <a:t>Dept. of Civil, Arch., and </a:t>
            </a:r>
            <a:r>
              <a:rPr lang="en-US" sz="2200" i="1" dirty="0" err="1">
                <a:solidFill>
                  <a:srgbClr val="C61B1B"/>
                </a:solidFill>
              </a:rPr>
              <a:t>Env</a:t>
            </a:r>
            <a:r>
              <a:rPr lang="en-US" sz="2200" i="1" dirty="0">
                <a:solidFill>
                  <a:srgbClr val="C61B1B"/>
                </a:solidFill>
              </a:rPr>
              <a:t>. Engineering</a:t>
            </a:r>
          </a:p>
          <a:p>
            <a:pPr>
              <a:spcBef>
                <a:spcPts val="0"/>
              </a:spcBef>
              <a:defRPr/>
            </a:pPr>
            <a:r>
              <a:rPr lang="en-US" sz="2200" i="1" dirty="0">
                <a:solidFill>
                  <a:srgbClr val="C61B1B"/>
                </a:solidFill>
              </a:rPr>
              <a:t>University of Texas at Austin</a:t>
            </a:r>
          </a:p>
          <a:p>
            <a:pPr>
              <a:defRPr/>
            </a:pPr>
            <a:endParaRPr lang="en-US" dirty="0">
              <a:solidFill>
                <a:srgbClr val="F2D908"/>
              </a:solidFill>
            </a:endParaRPr>
          </a:p>
        </p:txBody>
      </p:sp>
    </p:spTree>
    <p:extLst>
      <p:ext uri="{BB962C8B-B14F-4D97-AF65-F5344CB8AC3E}">
        <p14:creationId xmlns:p14="http://schemas.microsoft.com/office/powerpoint/2010/main" val="162688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8704" y="440656"/>
            <a:ext cx="7672316" cy="1142483"/>
          </a:xfrm>
        </p:spPr>
        <p:txBody>
          <a:bodyPr anchor="ctr" anchorCtr="0">
            <a:normAutofit/>
          </a:bodyPr>
          <a:lstStyle/>
          <a:p>
            <a:r>
              <a:rPr lang="en-US" sz="3600" b="1" dirty="0"/>
              <a:t>NHERI: </a:t>
            </a:r>
            <a:r>
              <a:rPr lang="en-US" sz="3600" b="1" dirty="0"/>
              <a:t>Natural Hazards Engineering Research Infrastructure</a:t>
            </a:r>
          </a:p>
        </p:txBody>
      </p:sp>
      <p:sp>
        <p:nvSpPr>
          <p:cNvPr id="2" name="Content Placeholder 1"/>
          <p:cNvSpPr>
            <a:spLocks noGrp="1"/>
          </p:cNvSpPr>
          <p:nvPr>
            <p:ph idx="1"/>
          </p:nvPr>
        </p:nvSpPr>
        <p:spPr>
          <a:xfrm>
            <a:off x="2123769" y="1656664"/>
            <a:ext cx="7945518" cy="4628727"/>
          </a:xfrm>
        </p:spPr>
        <p:txBody>
          <a:bodyPr>
            <a:normAutofit/>
          </a:bodyPr>
          <a:lstStyle/>
          <a:p>
            <a:r>
              <a:rPr lang="en-US" dirty="0" smtClean="0"/>
              <a:t>NSF-funded, shared-use </a:t>
            </a:r>
            <a:r>
              <a:rPr lang="en-US" dirty="0"/>
              <a:t>research infrastructure </a:t>
            </a:r>
            <a:r>
              <a:rPr lang="en-US" dirty="0" smtClean="0"/>
              <a:t>for research </a:t>
            </a:r>
            <a:r>
              <a:rPr lang="en-US" dirty="0"/>
              <a:t>in natural hazards </a:t>
            </a:r>
            <a:r>
              <a:rPr lang="en-US" dirty="0" smtClean="0"/>
              <a:t>engineering</a:t>
            </a:r>
          </a:p>
          <a:p>
            <a:pPr lvl="1"/>
            <a:r>
              <a:rPr lang="en-US" dirty="0" smtClean="0"/>
              <a:t>Network Coordinating Office (NCO)</a:t>
            </a:r>
          </a:p>
          <a:p>
            <a:pPr lvl="1"/>
            <a:r>
              <a:rPr lang="en-US" dirty="0" smtClean="0"/>
              <a:t>Cyberinfrastructure (CI)</a:t>
            </a:r>
          </a:p>
          <a:p>
            <a:pPr lvl="1"/>
            <a:r>
              <a:rPr lang="en-US" dirty="0" smtClean="0"/>
              <a:t>Seven experimental facilities (EF)</a:t>
            </a:r>
          </a:p>
          <a:p>
            <a:pPr lvl="1"/>
            <a:r>
              <a:rPr lang="en-US" dirty="0" smtClean="0"/>
              <a:t>Post-disaster, rapid response research facility </a:t>
            </a:r>
            <a:r>
              <a:rPr lang="en-US" dirty="0"/>
              <a:t>(RAPID) </a:t>
            </a:r>
            <a:endParaRPr lang="en-US" dirty="0" smtClean="0"/>
          </a:p>
          <a:p>
            <a:pPr lvl="1"/>
            <a:r>
              <a:rPr lang="en-US" dirty="0"/>
              <a:t>Computational Modeling and Simulation Center (</a:t>
            </a:r>
            <a:r>
              <a:rPr lang="en-US" dirty="0" err="1"/>
              <a:t>SimCenter</a:t>
            </a:r>
            <a:r>
              <a:rPr lang="en-US" dirty="0" smtClean="0"/>
              <a:t>)</a:t>
            </a:r>
          </a:p>
          <a:p>
            <a:r>
              <a:rPr lang="en-US" dirty="0" smtClean="0"/>
              <a:t>Replaces similar program for earthquake engineering (NEES) but expanded to include windstorms and associated hazards</a:t>
            </a:r>
            <a:endParaRPr lang="en-US" dirty="0"/>
          </a:p>
        </p:txBody>
      </p:sp>
      <p:sp>
        <p:nvSpPr>
          <p:cNvPr id="3" name="Slide Number Placeholder 2"/>
          <p:cNvSpPr>
            <a:spLocks noGrp="1"/>
          </p:cNvSpPr>
          <p:nvPr>
            <p:ph type="sldNum" sz="quarter" idx="4294967295"/>
          </p:nvPr>
        </p:nvSpPr>
        <p:spPr>
          <a:xfrm>
            <a:off x="10069288" y="6363506"/>
            <a:ext cx="598713" cy="494494"/>
          </a:xfrm>
          <a:prstGeom prst="rect">
            <a:avLst/>
          </a:prstGeom>
        </p:spPr>
        <p:txBody>
          <a:bodyPr/>
          <a:lstStyle/>
          <a:p>
            <a:fld id="{BFEBEB0A-9E3D-4B14-9782-E2AE3DA60D96}" type="slidenum">
              <a:rPr lang="en-US">
                <a:solidFill>
                  <a:prstClr val="black">
                    <a:tint val="75000"/>
                  </a:prstClr>
                </a:solidFill>
                <a:latin typeface="Calibri" panose="020F0502020204030204"/>
              </a:rPr>
              <a:pPr/>
              <a:t>28</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777885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429960"/>
            <a:ext cx="6781800" cy="788962"/>
          </a:xfrm>
        </p:spPr>
        <p:txBody>
          <a:bodyPr anchor="ctr" anchorCtr="0">
            <a:normAutofit/>
          </a:bodyPr>
          <a:lstStyle/>
          <a:p>
            <a:r>
              <a:rPr lang="en-US" sz="3600" dirty="0"/>
              <a:t>NHERI Facilities Supported by CI</a:t>
            </a:r>
            <a:endParaRPr lang="en-US" sz="3600" dirty="0"/>
          </a:p>
        </p:txBody>
      </p:sp>
      <p:sp>
        <p:nvSpPr>
          <p:cNvPr id="3" name="Slide Number Placeholder 2"/>
          <p:cNvSpPr>
            <a:spLocks noGrp="1"/>
          </p:cNvSpPr>
          <p:nvPr>
            <p:ph type="sldNum" sz="quarter" idx="4294967295"/>
          </p:nvPr>
        </p:nvSpPr>
        <p:spPr>
          <a:xfrm>
            <a:off x="10069288" y="6363506"/>
            <a:ext cx="598713" cy="494494"/>
          </a:xfrm>
          <a:prstGeom prst="rect">
            <a:avLst/>
          </a:prstGeom>
        </p:spPr>
        <p:txBody>
          <a:bodyPr/>
          <a:lstStyle/>
          <a:p>
            <a:fld id="{BFEBEB0A-9E3D-4B14-9782-E2AE3DA60D96}" type="slidenum">
              <a:rPr lang="en-US">
                <a:solidFill>
                  <a:prstClr val="black">
                    <a:tint val="75000"/>
                  </a:prstClr>
                </a:solidFill>
                <a:latin typeface="Calibri" panose="020F0502020204030204"/>
              </a:rPr>
              <a:pPr/>
              <a:t>29</a:t>
            </a:fld>
            <a:endParaRPr lang="en-US" dirty="0">
              <a:solidFill>
                <a:prstClr val="black">
                  <a:tint val="75000"/>
                </a:prstClr>
              </a:solidFill>
              <a:latin typeface="Calibri" panose="020F0502020204030204"/>
            </a:endParaRPr>
          </a:p>
        </p:txBody>
      </p:sp>
      <p:pic>
        <p:nvPicPr>
          <p:cNvPr id="5" name="Picture 4"/>
          <p:cNvPicPr>
            <a:picLocks noChangeAspect="1"/>
          </p:cNvPicPr>
          <p:nvPr/>
        </p:nvPicPr>
        <p:blipFill>
          <a:blip r:embed="rId2"/>
          <a:stretch>
            <a:fillRect/>
          </a:stretch>
        </p:blipFill>
        <p:spPr>
          <a:xfrm>
            <a:off x="2682240" y="1222606"/>
            <a:ext cx="6675120" cy="4571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769788" y="5417462"/>
            <a:ext cx="2261420" cy="307777"/>
          </a:xfrm>
          <a:prstGeom prst="rect">
            <a:avLst/>
          </a:prstGeom>
          <a:noFill/>
        </p:spPr>
        <p:txBody>
          <a:bodyPr wrap="square" rtlCol="0">
            <a:spAutoFit/>
          </a:bodyPr>
          <a:lstStyle/>
          <a:p>
            <a:r>
              <a:rPr lang="en-US" sz="1400" b="1" dirty="0">
                <a:solidFill>
                  <a:prstClr val="black"/>
                </a:solidFill>
                <a:latin typeface="Arial" panose="020B0604020202020204" pitchFamily="34" charset="0"/>
                <a:cs typeface="Arial" panose="020B0604020202020204" pitchFamily="34" charset="0"/>
              </a:rPr>
              <a:t>From Dan Wilson, UCD</a:t>
            </a:r>
            <a:endParaRPr lang="en-US" sz="1400" b="1" dirty="0">
              <a:solidFill>
                <a:prstClr val="black"/>
              </a:solidFill>
              <a:latin typeface="Arial" panose="020B0604020202020204" pitchFamily="34" charset="0"/>
              <a:cs typeface="Arial" panose="020B0604020202020204" pitchFamily="34" charset="0"/>
            </a:endParaRPr>
          </a:p>
        </p:txBody>
      </p:sp>
      <p:pic>
        <p:nvPicPr>
          <p:cNvPr id="1026" name="Picture 2" descr="Image result for purdu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03229" y="2023146"/>
            <a:ext cx="640080" cy="866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versity of washington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1720" y="1297859"/>
            <a:ext cx="640080" cy="843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1/17/University_of_California%2C_Berkeley_athletic_logo.svg/300px-University_of_California%2C_Berkeley_athletic_logo.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2240" y="3294588"/>
            <a:ext cx="822960" cy="6583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3440143" y="3305398"/>
            <a:ext cx="516440" cy="329184"/>
          </a:xfrm>
          <a:prstGeom prst="line">
            <a:avLst/>
          </a:prstGeom>
          <a:ln w="25400">
            <a:solidFill>
              <a:srgbClr val="FF0000"/>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57368" y="1867351"/>
            <a:ext cx="404352" cy="354741"/>
          </a:xfrm>
          <a:prstGeom prst="line">
            <a:avLst/>
          </a:prstGeom>
          <a:ln w="25400">
            <a:solidFill>
              <a:srgbClr val="FF0000"/>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20478" y="2856429"/>
            <a:ext cx="158749" cy="354741"/>
          </a:xfrm>
          <a:prstGeom prst="line">
            <a:avLst/>
          </a:prstGeom>
          <a:ln w="25400">
            <a:solidFill>
              <a:srgbClr val="FF0000"/>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80111" y="1663654"/>
            <a:ext cx="802339"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NCO</a:t>
            </a:r>
            <a:endParaRPr lang="en-US" b="1"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4598357" y="2148586"/>
            <a:ext cx="1186559"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RAPID</a:t>
            </a:r>
            <a:endParaRPr lang="en-US"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5154098" y="3676099"/>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CI</a:t>
            </a:r>
            <a:endParaRPr lang="en-US" b="1"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2619614" y="3860765"/>
            <a:ext cx="1468477" cy="369332"/>
          </a:xfrm>
          <a:prstGeom prst="rect">
            <a:avLst/>
          </a:prstGeom>
          <a:noFill/>
        </p:spPr>
        <p:txBody>
          <a:bodyPr wrap="square" rtlCol="0">
            <a:spAutoFit/>
          </a:bodyPr>
          <a:lstStyle/>
          <a:p>
            <a:pPr algn="ctr"/>
            <a:r>
              <a:rPr lang="en-US" b="1" dirty="0" err="1">
                <a:solidFill>
                  <a:prstClr val="black"/>
                </a:solidFill>
                <a:latin typeface="Arial" panose="020B0604020202020204" pitchFamily="34" charset="0"/>
                <a:cs typeface="Arial" panose="020B0604020202020204" pitchFamily="34" charset="0"/>
              </a:rPr>
              <a:t>SimCenter</a:t>
            </a:r>
            <a:endParaRPr lang="en-US" b="1"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6646375" y="4320852"/>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
        <p:nvSpPr>
          <p:cNvPr id="20" name="TextBox 19"/>
          <p:cNvSpPr txBox="1"/>
          <p:nvPr/>
        </p:nvSpPr>
        <p:spPr>
          <a:xfrm>
            <a:off x="8312952" y="4358560"/>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8348582" y="3802721"/>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
        <p:nvSpPr>
          <p:cNvPr id="23" name="TextBox 22"/>
          <p:cNvSpPr txBox="1"/>
          <p:nvPr/>
        </p:nvSpPr>
        <p:spPr>
          <a:xfrm>
            <a:off x="8348582" y="2925256"/>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
        <p:nvSpPr>
          <p:cNvPr id="24" name="TextBox 23"/>
          <p:cNvSpPr txBox="1"/>
          <p:nvPr/>
        </p:nvSpPr>
        <p:spPr>
          <a:xfrm>
            <a:off x="2911517" y="1956687"/>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2682241" y="3023679"/>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2769789" y="5048129"/>
            <a:ext cx="865703"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EF</a:t>
            </a:r>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62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1151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13708" y="419100"/>
            <a:ext cx="7550727" cy="772393"/>
          </a:xfrm>
        </p:spPr>
        <p:txBody>
          <a:bodyPr anchor="ctr" anchorCtr="0">
            <a:normAutofit/>
          </a:bodyPr>
          <a:lstStyle/>
          <a:p>
            <a:r>
              <a:rPr lang="en-US" sz="3600" i="1" dirty="0"/>
              <a:t>DesignSafe-ci</a:t>
            </a:r>
            <a:r>
              <a:rPr lang="en-US" sz="3600" dirty="0"/>
              <a:t> Organization</a:t>
            </a:r>
            <a:endParaRPr lang="en-US" sz="3600" dirty="0"/>
          </a:p>
        </p:txBody>
      </p:sp>
      <p:pic>
        <p:nvPicPr>
          <p:cNvPr id="3" name="Picture 2" descr="C:\Users\rathje\Documents\Vita\rathje_photo_2009_72dpi.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64325" y="1231707"/>
            <a:ext cx="1207116" cy="1645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1024" y="2862300"/>
            <a:ext cx="1693718" cy="738664"/>
          </a:xfrm>
          <a:prstGeom prst="rect">
            <a:avLst/>
          </a:prstGeom>
          <a:noFill/>
        </p:spPr>
        <p:txBody>
          <a:bodyPr wrap="square" rtlCol="0">
            <a:spAutoFit/>
          </a:bodyPr>
          <a:lstStyle/>
          <a:p>
            <a:pPr algn="ctr"/>
            <a:r>
              <a:rPr lang="en-US" sz="1400" b="1" dirty="0">
                <a:solidFill>
                  <a:prstClr val="black">
                    <a:lumMod val="75000"/>
                    <a:lumOff val="25000"/>
                  </a:prstClr>
                </a:solidFill>
                <a:latin typeface="Bembo Std Semibold"/>
                <a:cs typeface="Arial" panose="020B0604020202020204" pitchFamily="34" charset="0"/>
              </a:rPr>
              <a:t>Director</a:t>
            </a:r>
          </a:p>
          <a:p>
            <a:pPr algn="ctr"/>
            <a:r>
              <a:rPr lang="en-US" sz="1400" dirty="0">
                <a:solidFill>
                  <a:prstClr val="black">
                    <a:lumMod val="75000"/>
                    <a:lumOff val="25000"/>
                  </a:prstClr>
                </a:solidFill>
                <a:latin typeface="Bembo Std Semibold"/>
                <a:cs typeface="Arial" panose="020B0604020202020204" pitchFamily="34" charset="0"/>
              </a:rPr>
              <a:t>Ellen Rathje </a:t>
            </a:r>
          </a:p>
          <a:p>
            <a:pPr algn="ctr"/>
            <a:r>
              <a:rPr lang="en-US" sz="1400" dirty="0">
                <a:solidFill>
                  <a:prstClr val="black">
                    <a:lumMod val="75000"/>
                    <a:lumOff val="25000"/>
                  </a:prstClr>
                </a:solidFill>
                <a:latin typeface="Bembo Std Semibold"/>
                <a:cs typeface="Arial" panose="020B0604020202020204" pitchFamily="34" charset="0"/>
              </a:rPr>
              <a:t>Univ. of Texas</a:t>
            </a:r>
            <a:endParaRPr lang="en-US" sz="1400" dirty="0">
              <a:solidFill>
                <a:prstClr val="black">
                  <a:lumMod val="75000"/>
                  <a:lumOff val="25000"/>
                </a:prstClr>
              </a:solidFill>
              <a:latin typeface="Bembo Std Semibold"/>
              <a:cs typeface="Arial" panose="020B0604020202020204" pitchFamily="34" charset="0"/>
            </a:endParaRPr>
          </a:p>
        </p:txBody>
      </p:sp>
      <p:sp>
        <p:nvSpPr>
          <p:cNvPr id="5" name="TextBox 4"/>
          <p:cNvSpPr txBox="1"/>
          <p:nvPr/>
        </p:nvSpPr>
        <p:spPr>
          <a:xfrm>
            <a:off x="3436411" y="2862300"/>
            <a:ext cx="1889409" cy="738664"/>
          </a:xfrm>
          <a:prstGeom prst="rect">
            <a:avLst/>
          </a:prstGeom>
          <a:noFill/>
        </p:spPr>
        <p:txBody>
          <a:bodyPr wrap="square" rtlCol="0">
            <a:spAutoFit/>
          </a:bodyPr>
          <a:lstStyle/>
          <a:p>
            <a:pPr algn="ctr"/>
            <a:r>
              <a:rPr lang="en-US" sz="1400" b="1" dirty="0">
                <a:solidFill>
                  <a:prstClr val="black">
                    <a:lumMod val="75000"/>
                    <a:lumOff val="25000"/>
                  </a:prstClr>
                </a:solidFill>
                <a:latin typeface="Bembo Std Semibold"/>
                <a:cs typeface="Arial" panose="020B0604020202020204" pitchFamily="34" charset="0"/>
              </a:rPr>
              <a:t>Simulation</a:t>
            </a:r>
          </a:p>
          <a:p>
            <a:pPr algn="ctr"/>
            <a:r>
              <a:rPr lang="en-US" sz="1400" dirty="0">
                <a:solidFill>
                  <a:prstClr val="black">
                    <a:lumMod val="75000"/>
                    <a:lumOff val="25000"/>
                  </a:prstClr>
                </a:solidFill>
                <a:latin typeface="Bembo Std Semibold"/>
                <a:cs typeface="Arial" panose="020B0604020202020204" pitchFamily="34" charset="0"/>
              </a:rPr>
              <a:t>Clint Dawson </a:t>
            </a:r>
          </a:p>
          <a:p>
            <a:pPr algn="ctr"/>
            <a:r>
              <a:rPr lang="en-US" sz="1400" dirty="0">
                <a:solidFill>
                  <a:prstClr val="black">
                    <a:lumMod val="75000"/>
                    <a:lumOff val="25000"/>
                  </a:prstClr>
                </a:solidFill>
                <a:latin typeface="Bembo Std Semibold"/>
                <a:cs typeface="Arial" panose="020B0604020202020204" pitchFamily="34" charset="0"/>
              </a:rPr>
              <a:t>Univ. of Texas</a:t>
            </a:r>
            <a:endParaRPr lang="en-US" sz="1400" dirty="0">
              <a:solidFill>
                <a:prstClr val="black">
                  <a:lumMod val="75000"/>
                  <a:lumOff val="25000"/>
                </a:prstClr>
              </a:solidFill>
              <a:latin typeface="Bembo Std Semibold"/>
              <a:cs typeface="Arial" panose="020B0604020202020204" pitchFamily="34" charset="0"/>
            </a:endParaRP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81712" y="1231707"/>
            <a:ext cx="1198806"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28759" y="2877627"/>
            <a:ext cx="1889409" cy="738664"/>
          </a:xfrm>
          <a:prstGeom prst="rect">
            <a:avLst/>
          </a:prstGeom>
          <a:noFill/>
        </p:spPr>
        <p:txBody>
          <a:bodyPr wrap="square" rtlCol="0">
            <a:spAutoFit/>
          </a:bodyPr>
          <a:lstStyle/>
          <a:p>
            <a:pPr algn="ctr"/>
            <a:r>
              <a:rPr lang="en-US" sz="1400" b="1" dirty="0">
                <a:solidFill>
                  <a:prstClr val="black">
                    <a:lumMod val="75000"/>
                    <a:lumOff val="25000"/>
                  </a:prstClr>
                </a:solidFill>
                <a:latin typeface="Bembo Std Semibold"/>
                <a:cs typeface="Arial" panose="020B0604020202020204" pitchFamily="34" charset="0"/>
              </a:rPr>
              <a:t>Data</a:t>
            </a:r>
          </a:p>
          <a:p>
            <a:pPr algn="ctr"/>
            <a:r>
              <a:rPr lang="en-US" sz="1400" dirty="0">
                <a:solidFill>
                  <a:prstClr val="black">
                    <a:lumMod val="75000"/>
                    <a:lumOff val="25000"/>
                  </a:prstClr>
                </a:solidFill>
                <a:latin typeface="Bembo Std Semibold"/>
                <a:cs typeface="Arial" panose="020B0604020202020204" pitchFamily="34" charset="0"/>
              </a:rPr>
              <a:t>Jean-Paul </a:t>
            </a:r>
            <a:r>
              <a:rPr lang="en-US" sz="1400" dirty="0" err="1">
                <a:solidFill>
                  <a:prstClr val="black">
                    <a:lumMod val="75000"/>
                    <a:lumOff val="25000"/>
                  </a:prstClr>
                </a:solidFill>
                <a:latin typeface="Bembo Std Semibold"/>
                <a:cs typeface="Arial" panose="020B0604020202020204" pitchFamily="34" charset="0"/>
              </a:rPr>
              <a:t>Pinelli</a:t>
            </a:r>
            <a:endParaRPr lang="en-US" sz="1400" dirty="0">
              <a:solidFill>
                <a:prstClr val="black">
                  <a:lumMod val="75000"/>
                  <a:lumOff val="25000"/>
                </a:prstClr>
              </a:solidFill>
              <a:latin typeface="Bembo Std Semibold"/>
              <a:cs typeface="Arial" panose="020B0604020202020204" pitchFamily="34" charset="0"/>
            </a:endParaRPr>
          </a:p>
          <a:p>
            <a:pPr algn="ctr"/>
            <a:r>
              <a:rPr lang="en-US" sz="1400" dirty="0">
                <a:solidFill>
                  <a:prstClr val="black">
                    <a:lumMod val="75000"/>
                    <a:lumOff val="25000"/>
                  </a:prstClr>
                </a:solidFill>
                <a:latin typeface="Bembo Std Semibold"/>
                <a:cs typeface="Arial" panose="020B0604020202020204" pitchFamily="34" charset="0"/>
              </a:rPr>
              <a:t>Florida Inst. Tech.</a:t>
            </a:r>
            <a:endParaRPr lang="en-US" sz="1400" dirty="0">
              <a:solidFill>
                <a:prstClr val="black">
                  <a:lumMod val="75000"/>
                  <a:lumOff val="25000"/>
                </a:prstClr>
              </a:solidFill>
              <a:latin typeface="Bembo Std Semibold"/>
              <a:cs typeface="Arial" panose="020B0604020202020204" pitchFamily="34" charset="0"/>
            </a:endParaRPr>
          </a:p>
        </p:txBody>
      </p:sp>
      <p:pic>
        <p:nvPicPr>
          <p:cNvPr id="409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82338" y="1222471"/>
            <a:ext cx="1131945"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071694" y="2877627"/>
            <a:ext cx="1391200" cy="738664"/>
          </a:xfrm>
          <a:prstGeom prst="rect">
            <a:avLst/>
          </a:prstGeom>
          <a:noFill/>
        </p:spPr>
        <p:txBody>
          <a:bodyPr wrap="square" rtlCol="0">
            <a:spAutoFit/>
          </a:bodyPr>
          <a:lstStyle/>
          <a:p>
            <a:pPr algn="ctr"/>
            <a:r>
              <a:rPr lang="en-US" sz="1400" b="1" dirty="0">
                <a:solidFill>
                  <a:prstClr val="black">
                    <a:lumMod val="75000"/>
                    <a:lumOff val="25000"/>
                  </a:prstClr>
                </a:solidFill>
                <a:latin typeface="Bembo Std Semibold"/>
                <a:cs typeface="Arial" panose="020B0604020202020204" pitchFamily="34" charset="0"/>
              </a:rPr>
              <a:t>ECO</a:t>
            </a:r>
          </a:p>
          <a:p>
            <a:pPr algn="ctr"/>
            <a:r>
              <a:rPr lang="en-US" sz="1400" dirty="0">
                <a:solidFill>
                  <a:prstClr val="black">
                    <a:lumMod val="75000"/>
                    <a:lumOff val="25000"/>
                  </a:prstClr>
                </a:solidFill>
                <a:latin typeface="Bembo Std Semibold"/>
                <a:cs typeface="Arial" panose="020B0604020202020204" pitchFamily="34" charset="0"/>
              </a:rPr>
              <a:t>Jamie Padgett</a:t>
            </a:r>
          </a:p>
          <a:p>
            <a:pPr algn="ctr"/>
            <a:r>
              <a:rPr lang="en-US" sz="1400" dirty="0">
                <a:solidFill>
                  <a:prstClr val="black">
                    <a:lumMod val="75000"/>
                    <a:lumOff val="25000"/>
                  </a:prstClr>
                </a:solidFill>
                <a:latin typeface="Bembo Std Semibold"/>
                <a:cs typeface="Arial" panose="020B0604020202020204" pitchFamily="34" charset="0"/>
              </a:rPr>
              <a:t>Rice Univ.</a:t>
            </a:r>
            <a:endParaRPr lang="en-US" sz="1400" dirty="0">
              <a:solidFill>
                <a:prstClr val="black">
                  <a:lumMod val="75000"/>
                  <a:lumOff val="25000"/>
                </a:prstClr>
              </a:solidFill>
              <a:latin typeface="Bembo Std Semibold"/>
              <a:cs typeface="Arial" panose="020B0604020202020204" pitchFamily="34" charset="0"/>
            </a:endParaRPr>
          </a:p>
        </p:txBody>
      </p:sp>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21142" y="1217360"/>
            <a:ext cx="1101687"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00866" y="2877627"/>
            <a:ext cx="1391200" cy="738664"/>
          </a:xfrm>
          <a:prstGeom prst="rect">
            <a:avLst/>
          </a:prstGeom>
          <a:noFill/>
        </p:spPr>
        <p:txBody>
          <a:bodyPr wrap="square" rtlCol="0">
            <a:spAutoFit/>
          </a:bodyPr>
          <a:lstStyle/>
          <a:p>
            <a:pPr algn="ctr"/>
            <a:r>
              <a:rPr lang="en-US" sz="1400" b="1" dirty="0">
                <a:solidFill>
                  <a:prstClr val="black">
                    <a:lumMod val="75000"/>
                    <a:lumOff val="25000"/>
                  </a:prstClr>
                </a:solidFill>
                <a:latin typeface="Bembo Std Semibold"/>
                <a:cs typeface="Arial" panose="020B0604020202020204" pitchFamily="34" charset="0"/>
              </a:rPr>
              <a:t>CI</a:t>
            </a:r>
          </a:p>
          <a:p>
            <a:pPr algn="ctr"/>
            <a:r>
              <a:rPr lang="en-US" sz="1400" dirty="0">
                <a:solidFill>
                  <a:prstClr val="black">
                    <a:lumMod val="75000"/>
                    <a:lumOff val="25000"/>
                  </a:prstClr>
                </a:solidFill>
                <a:latin typeface="Bembo Std Semibold"/>
                <a:cs typeface="Arial" panose="020B0604020202020204" pitchFamily="34" charset="0"/>
              </a:rPr>
              <a:t>Dan Stanzione</a:t>
            </a:r>
          </a:p>
          <a:p>
            <a:pPr algn="ctr"/>
            <a:r>
              <a:rPr lang="en-US" sz="1400" dirty="0">
                <a:solidFill>
                  <a:prstClr val="black">
                    <a:lumMod val="75000"/>
                    <a:lumOff val="25000"/>
                  </a:prstClr>
                </a:solidFill>
                <a:latin typeface="Bembo Std Semibold"/>
                <a:cs typeface="Arial" panose="020B0604020202020204" pitchFamily="34" charset="0"/>
              </a:rPr>
              <a:t>Univ. of </a:t>
            </a:r>
            <a:r>
              <a:rPr lang="en-US" sz="1400" dirty="0">
                <a:solidFill>
                  <a:prstClr val="black">
                    <a:lumMod val="75000"/>
                    <a:lumOff val="25000"/>
                  </a:prstClr>
                </a:solidFill>
                <a:latin typeface="Bembo Std Semibold"/>
                <a:cs typeface="Arial" panose="020B0604020202020204" pitchFamily="34" charset="0"/>
              </a:rPr>
              <a:t>Texas</a:t>
            </a:r>
            <a:endParaRPr lang="en-US" sz="1400" dirty="0">
              <a:solidFill>
                <a:prstClr val="black">
                  <a:lumMod val="75000"/>
                  <a:lumOff val="25000"/>
                </a:prstClr>
              </a:solidFill>
              <a:latin typeface="Bembo Std Semibold"/>
              <a:cs typeface="Arial" panose="020B0604020202020204" pitchFamily="34" charset="0"/>
            </a:endParaRPr>
          </a:p>
        </p:txBody>
      </p:sp>
      <p:sp>
        <p:nvSpPr>
          <p:cNvPr id="8" name="Slide Number Placeholder 7"/>
          <p:cNvSpPr>
            <a:spLocks noGrp="1"/>
          </p:cNvSpPr>
          <p:nvPr>
            <p:ph type="sldNum" sz="quarter" idx="4294967295"/>
          </p:nvPr>
        </p:nvSpPr>
        <p:spPr>
          <a:xfrm>
            <a:off x="10069288" y="6363506"/>
            <a:ext cx="598713" cy="494494"/>
          </a:xfrm>
          <a:prstGeom prst="rect">
            <a:avLst/>
          </a:prstGeom>
        </p:spPr>
        <p:txBody>
          <a:bodyPr/>
          <a:lstStyle/>
          <a:p>
            <a:fld id="{BFEBEB0A-9E3D-4B14-9782-E2AE3DA60D96}" type="slidenum">
              <a:rPr lang="en-US">
                <a:solidFill>
                  <a:prstClr val="black">
                    <a:tint val="75000"/>
                  </a:prstClr>
                </a:solidFill>
                <a:latin typeface="Calibri" panose="020F0502020204030204"/>
              </a:rPr>
              <a:pPr/>
              <a:t>30</a:t>
            </a:fld>
            <a:endParaRPr lang="en-US" dirty="0">
              <a:solidFill>
                <a:prstClr val="black">
                  <a:tint val="75000"/>
                </a:prstClr>
              </a:solidFill>
              <a:latin typeface="Calibri" panose="020F0502020204030204"/>
            </a:endParaRPr>
          </a:p>
        </p:txBody>
      </p:sp>
      <p:pic>
        <p:nvPicPr>
          <p:cNvPr id="1028" name="Picture 4" descr="http://cvee.rice.edu/uploadedImages/Civil_and_Enviromental_Engineering/People/Faculty/jamiepadgett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68776" y="1231707"/>
            <a:ext cx="132587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1" name="F8205D0E-DDF7-4F02-91DD-C51792393C6E" descr="93B3407B-99BF-4E31-8203-5A9007FF850C@tacc"/>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945211" y="4151098"/>
            <a:ext cx="3749167"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20CCCCC9-2CE2-4306-94FF-A540E754EA4D" descr="5C406E10-41EA-405D-BA95-2F7CC52C8A48@tacc"/>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489739" y="4110154"/>
            <a:ext cx="3545993"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citi.clemson.edu/cbw2013/taccLogo.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036861" y="3636812"/>
            <a:ext cx="2105719" cy="128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4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Workforce </a:t>
            </a:r>
            <a:r>
              <a:rPr lang="en-US" dirty="0"/>
              <a:t>development related challenges </a:t>
            </a:r>
            <a:r>
              <a:rPr lang="en-US" dirty="0" smtClean="0"/>
              <a:t>&amp; best practices</a:t>
            </a:r>
            <a:endParaRPr lang="en-US" dirty="0"/>
          </a:p>
        </p:txBody>
      </p:sp>
      <p:sp>
        <p:nvSpPr>
          <p:cNvPr id="3" name="Content Placeholder 2"/>
          <p:cNvSpPr>
            <a:spLocks noGrp="1"/>
          </p:cNvSpPr>
          <p:nvPr>
            <p:ph idx="1"/>
          </p:nvPr>
        </p:nvSpPr>
        <p:spPr>
          <a:xfrm>
            <a:off x="2152650" y="1825625"/>
            <a:ext cx="7886700" cy="4708340"/>
          </a:xfrm>
        </p:spPr>
        <p:txBody>
          <a:bodyPr>
            <a:normAutofit/>
          </a:bodyPr>
          <a:lstStyle/>
          <a:p>
            <a:r>
              <a:rPr lang="en-US" dirty="0" smtClean="0"/>
              <a:t>Biggest </a:t>
            </a:r>
            <a:r>
              <a:rPr lang="en-US" dirty="0"/>
              <a:t>challenge is competing on a salary basis with the local tech companies like Apple, Intel, Oracle, Google, </a:t>
            </a:r>
            <a:r>
              <a:rPr lang="en-US" dirty="0" smtClean="0"/>
              <a:t>IBM, as well as start ups</a:t>
            </a:r>
          </a:p>
          <a:p>
            <a:r>
              <a:rPr lang="en-US" dirty="0" smtClean="0"/>
              <a:t>Career paths provided by academic positions</a:t>
            </a:r>
          </a:p>
          <a:p>
            <a:pPr lvl="1"/>
            <a:r>
              <a:rPr lang="en-US" dirty="0" smtClean="0"/>
              <a:t>Younger developers often looking for monetary rewards, most stay in positions 2-3 </a:t>
            </a:r>
            <a:r>
              <a:rPr lang="en-US" dirty="0" err="1" smtClean="0"/>
              <a:t>yrs</a:t>
            </a:r>
            <a:endParaRPr lang="en-US" dirty="0" smtClean="0"/>
          </a:p>
          <a:p>
            <a:pPr lvl="1"/>
            <a:r>
              <a:rPr lang="en-US" dirty="0"/>
              <a:t>“Older</a:t>
            </a:r>
            <a:r>
              <a:rPr lang="en-US" dirty="0" smtClean="0"/>
              <a:t>” developers may be motivated by stability of an academic position</a:t>
            </a:r>
          </a:p>
          <a:p>
            <a:pPr lvl="1"/>
            <a:r>
              <a:rPr lang="en-US" dirty="0" smtClean="0"/>
              <a:t>Need a better raise/reward structure than X%/year</a:t>
            </a:r>
          </a:p>
          <a:p>
            <a:r>
              <a:rPr lang="en-US" dirty="0"/>
              <a:t>Staff are rewarded by the academic atmosphere and the amazing science that we </a:t>
            </a:r>
            <a:r>
              <a:rPr lang="en-US" dirty="0" smtClean="0"/>
              <a:t>enable</a:t>
            </a:r>
          </a:p>
        </p:txBody>
      </p:sp>
    </p:spTree>
    <p:extLst>
      <p:ext uri="{BB962C8B-B14F-4D97-AF65-F5344CB8AC3E}">
        <p14:creationId xmlns:p14="http://schemas.microsoft.com/office/powerpoint/2010/main" val="1307367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Workforce </a:t>
            </a:r>
            <a:r>
              <a:rPr lang="en-US" dirty="0"/>
              <a:t>development related challenges </a:t>
            </a:r>
            <a:r>
              <a:rPr lang="en-US" dirty="0" smtClean="0"/>
              <a:t>&amp; best practices</a:t>
            </a:r>
            <a:endParaRPr lang="en-US" dirty="0"/>
          </a:p>
        </p:txBody>
      </p:sp>
      <p:sp>
        <p:nvSpPr>
          <p:cNvPr id="3" name="Content Placeholder 2"/>
          <p:cNvSpPr>
            <a:spLocks noGrp="1"/>
          </p:cNvSpPr>
          <p:nvPr>
            <p:ph idx="1"/>
          </p:nvPr>
        </p:nvSpPr>
        <p:spPr>
          <a:xfrm>
            <a:off x="2152650" y="1825625"/>
            <a:ext cx="7886700" cy="4708340"/>
          </a:xfrm>
        </p:spPr>
        <p:txBody>
          <a:bodyPr>
            <a:normAutofit/>
          </a:bodyPr>
          <a:lstStyle/>
          <a:p>
            <a:r>
              <a:rPr lang="en-US" dirty="0" smtClean="0"/>
              <a:t>The </a:t>
            </a:r>
            <a:r>
              <a:rPr lang="en-US" dirty="0"/>
              <a:t>competition for software developers is </a:t>
            </a:r>
            <a:r>
              <a:rPr lang="en-US" dirty="0" smtClean="0"/>
              <a:t>fierce</a:t>
            </a:r>
          </a:p>
          <a:p>
            <a:r>
              <a:rPr lang="en-US" dirty="0" smtClean="0"/>
              <a:t>Issues with H1B Visa </a:t>
            </a:r>
            <a:r>
              <a:rPr lang="en-US" dirty="0" smtClean="0">
                <a:sym typeface="Symbol" panose="05050102010706020507" pitchFamily="18" charset="2"/>
              </a:rPr>
              <a:t> Green Card</a:t>
            </a:r>
            <a:endParaRPr lang="en-US" dirty="0" smtClean="0"/>
          </a:p>
          <a:p>
            <a:r>
              <a:rPr lang="en-US" dirty="0" smtClean="0"/>
              <a:t>Recruit </a:t>
            </a:r>
            <a:r>
              <a:rPr lang="en-US" dirty="0"/>
              <a:t>at SXSW Interactive and at the annual </a:t>
            </a:r>
            <a:r>
              <a:rPr lang="en-US" dirty="0" smtClean="0"/>
              <a:t>Supercomputing Conference (SC)</a:t>
            </a:r>
          </a:p>
          <a:p>
            <a:r>
              <a:rPr lang="en-US" dirty="0" smtClean="0"/>
              <a:t>Initiating a “Professional Intern Program” to evaluate entry-level talent</a:t>
            </a:r>
          </a:p>
          <a:p>
            <a:pPr lvl="1"/>
            <a:r>
              <a:rPr lang="en-US" dirty="0"/>
              <a:t>3-5 in a cohort with 120 day contracts</a:t>
            </a:r>
          </a:p>
          <a:p>
            <a:pPr lvl="1"/>
            <a:r>
              <a:rPr lang="en-US" dirty="0"/>
              <a:t>Each receive a real wage and valuable experience</a:t>
            </a:r>
          </a:p>
          <a:p>
            <a:pPr lvl="1"/>
            <a:r>
              <a:rPr lang="en-US" dirty="0"/>
              <a:t>We get to choose the most productive for potential full time </a:t>
            </a:r>
            <a:r>
              <a:rPr lang="en-US" dirty="0" smtClean="0"/>
              <a:t>offers</a:t>
            </a:r>
            <a:endParaRPr lang="en-US" dirty="0"/>
          </a:p>
        </p:txBody>
      </p:sp>
    </p:spTree>
    <p:extLst>
      <p:ext uri="{BB962C8B-B14F-4D97-AF65-F5344CB8AC3E}">
        <p14:creationId xmlns:p14="http://schemas.microsoft.com/office/powerpoint/2010/main" val="3016439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Workforce </a:t>
            </a:r>
            <a:r>
              <a:rPr lang="en-US" dirty="0"/>
              <a:t>development related challenges </a:t>
            </a:r>
            <a:r>
              <a:rPr lang="en-US" dirty="0" smtClean="0"/>
              <a:t>&amp; best practices</a:t>
            </a:r>
            <a:endParaRPr lang="en-US" dirty="0"/>
          </a:p>
        </p:txBody>
      </p:sp>
      <p:sp>
        <p:nvSpPr>
          <p:cNvPr id="3" name="Content Placeholder 2"/>
          <p:cNvSpPr>
            <a:spLocks noGrp="1"/>
          </p:cNvSpPr>
          <p:nvPr>
            <p:ph idx="1"/>
          </p:nvPr>
        </p:nvSpPr>
        <p:spPr>
          <a:xfrm>
            <a:off x="2152650" y="1825625"/>
            <a:ext cx="8053711" cy="4708340"/>
          </a:xfrm>
        </p:spPr>
        <p:txBody>
          <a:bodyPr>
            <a:normAutofit/>
          </a:bodyPr>
          <a:lstStyle/>
          <a:p>
            <a:r>
              <a:rPr lang="en-US" dirty="0" smtClean="0"/>
              <a:t>Training is supported by sending developers to </a:t>
            </a:r>
            <a:r>
              <a:rPr lang="en-US" dirty="0"/>
              <a:t>conferences such as </a:t>
            </a:r>
            <a:r>
              <a:rPr lang="en-US" dirty="0" err="1"/>
              <a:t>DockerCon</a:t>
            </a:r>
            <a:r>
              <a:rPr lang="en-US" dirty="0"/>
              <a:t> and </a:t>
            </a:r>
            <a:r>
              <a:rPr lang="en-US" dirty="0" err="1" smtClean="0"/>
              <a:t>DjangoCon</a:t>
            </a:r>
            <a:r>
              <a:rPr lang="en-US" dirty="0" smtClean="0"/>
              <a:t> </a:t>
            </a:r>
          </a:p>
          <a:p>
            <a:r>
              <a:rPr lang="en-US" dirty="0"/>
              <a:t>Teaching is a great way for staff to have to keep current with the latest tech trends. </a:t>
            </a:r>
            <a:endParaRPr lang="en-US" dirty="0" smtClean="0"/>
          </a:p>
          <a:p>
            <a:pPr lvl="1"/>
            <a:r>
              <a:rPr lang="en-US" dirty="0" smtClean="0"/>
              <a:t>Training </a:t>
            </a:r>
            <a:r>
              <a:rPr lang="en-US" dirty="0"/>
              <a:t>for our users throughout the </a:t>
            </a:r>
            <a:r>
              <a:rPr lang="en-US" dirty="0" smtClean="0"/>
              <a:t>year</a:t>
            </a:r>
          </a:p>
          <a:p>
            <a:pPr lvl="1"/>
            <a:r>
              <a:rPr lang="en-US" dirty="0" smtClean="0"/>
              <a:t>Teaching for-credit </a:t>
            </a:r>
            <a:r>
              <a:rPr lang="en-US" dirty="0"/>
              <a:t>courses </a:t>
            </a:r>
            <a:r>
              <a:rPr lang="en-US" dirty="0" smtClean="0"/>
              <a:t>at UT</a:t>
            </a:r>
          </a:p>
          <a:p>
            <a:pPr lvl="1"/>
            <a:r>
              <a:rPr lang="en-US" dirty="0" smtClean="0"/>
              <a:t>Summer institute </a:t>
            </a:r>
            <a:r>
              <a:rPr lang="en-US" dirty="0"/>
              <a:t>series of week-long immersive </a:t>
            </a:r>
            <a:r>
              <a:rPr lang="en-US" dirty="0" smtClean="0"/>
              <a:t>trainings</a:t>
            </a:r>
          </a:p>
          <a:p>
            <a:r>
              <a:rPr lang="en-US" dirty="0" smtClean="0"/>
              <a:t>Need management professionals with formal management training</a:t>
            </a:r>
          </a:p>
          <a:p>
            <a:pPr lvl="1"/>
            <a:r>
              <a:rPr lang="en-US" dirty="0" smtClean="0"/>
              <a:t>TACC-NAG Short Course: HPC Concepts for Managers</a:t>
            </a:r>
          </a:p>
          <a:p>
            <a:pPr lvl="1"/>
            <a:r>
              <a:rPr lang="en-US" dirty="0" smtClean="0"/>
              <a:t>September 12-14, 2017</a:t>
            </a:r>
            <a:endParaRPr lang="en-US" dirty="0"/>
          </a:p>
        </p:txBody>
      </p:sp>
    </p:spTree>
    <p:extLst>
      <p:ext uri="{BB962C8B-B14F-4D97-AF65-F5344CB8AC3E}">
        <p14:creationId xmlns:p14="http://schemas.microsoft.com/office/powerpoint/2010/main" val="2047362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Facilitating </a:t>
            </a:r>
            <a:r>
              <a:rPr lang="en-US" dirty="0"/>
              <a:t>awareness and sharing </a:t>
            </a:r>
            <a:r>
              <a:rPr lang="en-US" dirty="0" smtClean="0"/>
              <a:t>best</a:t>
            </a:r>
            <a:r>
              <a:rPr lang="en-US" dirty="0"/>
              <a:t> </a:t>
            </a:r>
            <a:r>
              <a:rPr lang="en-US" dirty="0" smtClean="0"/>
              <a:t>practices </a:t>
            </a:r>
            <a:r>
              <a:rPr lang="en-US" dirty="0"/>
              <a:t>across </a:t>
            </a:r>
            <a:r>
              <a:rPr lang="en-US" dirty="0" smtClean="0"/>
              <a:t>LF?</a:t>
            </a:r>
            <a:r>
              <a:rPr lang="en-US" dirty="0"/>
              <a:t> </a:t>
            </a:r>
          </a:p>
        </p:txBody>
      </p:sp>
      <p:sp>
        <p:nvSpPr>
          <p:cNvPr id="3" name="Content Placeholder 2"/>
          <p:cNvSpPr>
            <a:spLocks noGrp="1"/>
          </p:cNvSpPr>
          <p:nvPr>
            <p:ph idx="1"/>
          </p:nvPr>
        </p:nvSpPr>
        <p:spPr/>
        <p:txBody>
          <a:bodyPr>
            <a:normAutofit/>
          </a:bodyPr>
          <a:lstStyle/>
          <a:p>
            <a:pPr lvl="0"/>
            <a:r>
              <a:rPr lang="en-US" dirty="0" smtClean="0"/>
              <a:t>More continuous communication/interactions between facilities.</a:t>
            </a:r>
          </a:p>
          <a:p>
            <a:pPr lvl="1"/>
            <a:r>
              <a:rPr lang="en-US" dirty="0"/>
              <a:t>Meeting annually for the Large Facilities Workshop is important, but we all return to our respective institutions and rarely engage each other except for the annual meeting</a:t>
            </a:r>
          </a:p>
          <a:p>
            <a:pPr lvl="1"/>
            <a:r>
              <a:rPr lang="en-US" dirty="0" smtClean="0"/>
              <a:t>Could organize monthly or quarterly communication</a:t>
            </a:r>
          </a:p>
          <a:p>
            <a:pPr lvl="0"/>
            <a:r>
              <a:rPr lang="en-US" dirty="0" smtClean="0"/>
              <a:t>All </a:t>
            </a:r>
            <a:r>
              <a:rPr lang="en-US" dirty="0"/>
              <a:t>of us perform training and outreach, so it would valuable if there was a central communication method for Large Facilities to announce/post training events.</a:t>
            </a:r>
          </a:p>
        </p:txBody>
      </p:sp>
    </p:spTree>
    <p:extLst>
      <p:ext uri="{BB962C8B-B14F-4D97-AF65-F5344CB8AC3E}">
        <p14:creationId xmlns:p14="http://schemas.microsoft.com/office/powerpoint/2010/main" val="2525173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dirty="0"/>
              <a:t>can </a:t>
            </a:r>
            <a:r>
              <a:rPr lang="en-US" dirty="0" smtClean="0"/>
              <a:t>training/outreach improve </a:t>
            </a:r>
            <a:r>
              <a:rPr lang="en-US" dirty="0"/>
              <a:t>of workforce </a:t>
            </a:r>
            <a:r>
              <a:rPr lang="en-US" dirty="0" smtClean="0"/>
              <a:t>effectiveness, etc.</a:t>
            </a:r>
            <a:endParaRPr lang="en-US" dirty="0"/>
          </a:p>
        </p:txBody>
      </p:sp>
      <p:sp>
        <p:nvSpPr>
          <p:cNvPr id="3" name="Content Placeholder 2"/>
          <p:cNvSpPr>
            <a:spLocks noGrp="1"/>
          </p:cNvSpPr>
          <p:nvPr>
            <p:ph idx="1"/>
          </p:nvPr>
        </p:nvSpPr>
        <p:spPr/>
        <p:txBody>
          <a:bodyPr/>
          <a:lstStyle/>
          <a:p>
            <a:r>
              <a:rPr lang="en-US" dirty="0"/>
              <a:t>The interaction that occurs between our staff </a:t>
            </a:r>
            <a:r>
              <a:rPr lang="en-US" dirty="0" smtClean="0"/>
              <a:t>and our users through our training activities </a:t>
            </a:r>
            <a:r>
              <a:rPr lang="en-US" dirty="0"/>
              <a:t>keeps us current with their needs so that we do provide the appropriate tools and keep a pulse on future trends. </a:t>
            </a:r>
            <a:endParaRPr lang="en-US" dirty="0" smtClean="0"/>
          </a:p>
          <a:p>
            <a:r>
              <a:rPr lang="en-US" dirty="0" smtClean="0"/>
              <a:t>These </a:t>
            </a:r>
            <a:r>
              <a:rPr lang="en-US" dirty="0"/>
              <a:t>events are sources of ongoing requirements gathering, and it is important to communicate and document such requirements.</a:t>
            </a:r>
          </a:p>
          <a:p>
            <a:endParaRPr lang="en-US" dirty="0"/>
          </a:p>
        </p:txBody>
      </p:sp>
    </p:spTree>
    <p:extLst>
      <p:ext uri="{BB962C8B-B14F-4D97-AF65-F5344CB8AC3E}">
        <p14:creationId xmlns:p14="http://schemas.microsoft.com/office/powerpoint/2010/main" val="87725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Similarity of </a:t>
            </a:r>
            <a:r>
              <a:rPr lang="en-US" dirty="0"/>
              <a:t>the training needs of our community </a:t>
            </a:r>
            <a:r>
              <a:rPr lang="en-US" dirty="0" smtClean="0"/>
              <a:t>compared with industry</a:t>
            </a:r>
            <a:r>
              <a:rPr lang="en-US" dirty="0"/>
              <a:t>? </a:t>
            </a:r>
          </a:p>
        </p:txBody>
      </p:sp>
      <p:sp>
        <p:nvSpPr>
          <p:cNvPr id="3" name="Content Placeholder 2"/>
          <p:cNvSpPr>
            <a:spLocks noGrp="1"/>
          </p:cNvSpPr>
          <p:nvPr>
            <p:ph idx="1"/>
          </p:nvPr>
        </p:nvSpPr>
        <p:spPr/>
        <p:txBody>
          <a:bodyPr>
            <a:normAutofit/>
          </a:bodyPr>
          <a:lstStyle/>
          <a:p>
            <a:pPr lvl="0"/>
            <a:r>
              <a:rPr lang="en-US" dirty="0"/>
              <a:t>The CI training needs are similar </a:t>
            </a:r>
            <a:r>
              <a:rPr lang="en-US" dirty="0" smtClean="0"/>
              <a:t>for </a:t>
            </a:r>
            <a:r>
              <a:rPr lang="en-US" dirty="0"/>
              <a:t>system administrators, cybersecurity engineers, network engineers, software developers, etc. </a:t>
            </a:r>
            <a:endParaRPr lang="en-US" dirty="0" smtClean="0"/>
          </a:p>
          <a:p>
            <a:pPr lvl="0"/>
            <a:r>
              <a:rPr lang="en-US" dirty="0" smtClean="0"/>
              <a:t>The </a:t>
            </a:r>
            <a:r>
              <a:rPr lang="en-US" dirty="0"/>
              <a:t>main difference is that industry will have individual staff dedicated to each of those jobs, where in academia we often have individual staff members with expertise spanning multiple of those areas.</a:t>
            </a:r>
          </a:p>
          <a:p>
            <a:pPr lvl="0"/>
            <a:r>
              <a:rPr lang="en-US" dirty="0"/>
              <a:t>While we </a:t>
            </a:r>
            <a:r>
              <a:rPr lang="en-US" dirty="0" smtClean="0"/>
              <a:t>have </a:t>
            </a:r>
            <a:r>
              <a:rPr lang="en-US" dirty="0"/>
              <a:t>staff </a:t>
            </a:r>
            <a:r>
              <a:rPr lang="en-US" dirty="0" smtClean="0"/>
              <a:t>who attend </a:t>
            </a:r>
            <a:r>
              <a:rPr lang="en-US" dirty="0"/>
              <a:t>some of the </a:t>
            </a:r>
            <a:r>
              <a:rPr lang="en-US"/>
              <a:t>same </a:t>
            </a:r>
            <a:r>
              <a:rPr lang="en-US" smtClean="0"/>
              <a:t>conferences/training </a:t>
            </a:r>
            <a:r>
              <a:rPr lang="en-US" dirty="0"/>
              <a:t>that industry attends, we also have industry coming to us for </a:t>
            </a:r>
            <a:r>
              <a:rPr lang="en-US" dirty="0" smtClean="0"/>
              <a:t>training</a:t>
            </a:r>
            <a:endParaRPr lang="en-US" dirty="0"/>
          </a:p>
        </p:txBody>
      </p:sp>
    </p:spTree>
    <p:extLst>
      <p:ext uri="{BB962C8B-B14F-4D97-AF65-F5344CB8AC3E}">
        <p14:creationId xmlns:p14="http://schemas.microsoft.com/office/powerpoint/2010/main" val="3828271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647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92941" y="201706"/>
            <a:ext cx="997323" cy="672353"/>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txBox="1"/>
          <p:nvPr/>
        </p:nvSpPr>
        <p:spPr>
          <a:xfrm>
            <a:off x="3556030" y="1843359"/>
            <a:ext cx="4988859" cy="948978"/>
          </a:xfrm>
          <a:prstGeom prst="rect">
            <a:avLst/>
          </a:prstGeom>
        </p:spPr>
        <p:txBody>
          <a:bodyPr vert="horz" wrap="square" lIns="0" tIns="0" rIns="0" bIns="0" rtlCol="0">
            <a:spAutoFit/>
          </a:bodyPr>
          <a:lstStyle/>
          <a:p>
            <a:pPr marL="504292" marR="4483" indent="-493645" defTabSz="806867">
              <a:lnSpc>
                <a:spcPts val="3706"/>
              </a:lnSpc>
              <a:tabLst>
                <a:tab pos="2318621" algn="l"/>
                <a:tab pos="4335787" algn="l"/>
              </a:tabLst>
            </a:pPr>
            <a:r>
              <a:rPr sz="3265" i="1" spc="-163" dirty="0">
                <a:solidFill>
                  <a:srgbClr val="FEFB00"/>
                </a:solidFill>
                <a:latin typeface="Calibri Light"/>
                <a:cs typeface="Calibri Light"/>
              </a:rPr>
              <a:t>W</a:t>
            </a:r>
            <a:r>
              <a:rPr sz="3265" i="1" spc="9" dirty="0">
                <a:solidFill>
                  <a:srgbClr val="FEFB00"/>
                </a:solidFill>
                <a:latin typeface="Calibri Light"/>
                <a:cs typeface="Calibri Light"/>
              </a:rPr>
              <a:t>o</a:t>
            </a:r>
            <a:r>
              <a:rPr sz="3265" i="1" spc="31" dirty="0">
                <a:solidFill>
                  <a:srgbClr val="FEFB00"/>
                </a:solidFill>
                <a:latin typeface="Calibri Light"/>
                <a:cs typeface="Calibri Light"/>
              </a:rPr>
              <a:t>r</a:t>
            </a:r>
            <a:r>
              <a:rPr sz="3265" i="1" spc="49" dirty="0">
                <a:solidFill>
                  <a:srgbClr val="FEFB00"/>
                </a:solidFill>
                <a:latin typeface="Calibri Light"/>
                <a:cs typeface="Calibri Light"/>
              </a:rPr>
              <a:t>k</a:t>
            </a:r>
            <a:r>
              <a:rPr sz="3265" i="1" spc="-106" dirty="0">
                <a:solidFill>
                  <a:srgbClr val="FEFB00"/>
                </a:solidFill>
                <a:latin typeface="Calibri Light"/>
                <a:cs typeface="Calibri Light"/>
              </a:rPr>
              <a:t>f</a:t>
            </a:r>
            <a:r>
              <a:rPr sz="3265" i="1" spc="9" dirty="0">
                <a:solidFill>
                  <a:srgbClr val="FEFB00"/>
                </a:solidFill>
                <a:latin typeface="Calibri Light"/>
                <a:cs typeface="Calibri Light"/>
              </a:rPr>
              <a:t>o</a:t>
            </a:r>
            <a:r>
              <a:rPr sz="3265" i="1" spc="31" dirty="0">
                <a:solidFill>
                  <a:srgbClr val="FEFB00"/>
                </a:solidFill>
                <a:latin typeface="Calibri Light"/>
                <a:cs typeface="Calibri Light"/>
              </a:rPr>
              <a:t>rc</a:t>
            </a:r>
            <a:r>
              <a:rPr sz="3265" i="1" spc="26" dirty="0">
                <a:solidFill>
                  <a:srgbClr val="FEFB00"/>
                </a:solidFill>
                <a:latin typeface="Calibri Light"/>
                <a:cs typeface="Calibri Light"/>
              </a:rPr>
              <a:t>e</a:t>
            </a:r>
            <a:r>
              <a:rPr sz="3265" i="1" spc="331" dirty="0">
                <a:solidFill>
                  <a:srgbClr val="FEFB00"/>
                </a:solidFill>
                <a:latin typeface="Calibri Light"/>
                <a:cs typeface="Calibri Light"/>
              </a:rPr>
              <a:t> </a:t>
            </a:r>
            <a:r>
              <a:rPr sz="3265" i="1" spc="4" dirty="0">
                <a:solidFill>
                  <a:srgbClr val="FEFB00"/>
                </a:solidFill>
                <a:latin typeface="Calibri Light"/>
                <a:cs typeface="Calibri Light"/>
              </a:rPr>
              <a:t>d</a:t>
            </a:r>
            <a:r>
              <a:rPr sz="3265" i="1" spc="40" dirty="0">
                <a:solidFill>
                  <a:srgbClr val="FEFB00"/>
                </a:solidFill>
                <a:latin typeface="Calibri Light"/>
                <a:cs typeface="Calibri Light"/>
              </a:rPr>
              <a:t>e</a:t>
            </a:r>
            <a:r>
              <a:rPr sz="3265" i="1" spc="-13" dirty="0">
                <a:solidFill>
                  <a:srgbClr val="FEFB00"/>
                </a:solidFill>
                <a:latin typeface="Calibri Light"/>
                <a:cs typeface="Calibri Light"/>
              </a:rPr>
              <a:t>v</a:t>
            </a:r>
            <a:r>
              <a:rPr sz="3265" i="1" spc="40" dirty="0">
                <a:solidFill>
                  <a:srgbClr val="FEFB00"/>
                </a:solidFill>
                <a:latin typeface="Calibri Light"/>
                <a:cs typeface="Calibri Light"/>
              </a:rPr>
              <a:t>e</a:t>
            </a:r>
            <a:r>
              <a:rPr sz="3265" i="1" spc="-22" dirty="0">
                <a:solidFill>
                  <a:srgbClr val="FEFB00"/>
                </a:solidFill>
                <a:latin typeface="Calibri Light"/>
                <a:cs typeface="Calibri Light"/>
              </a:rPr>
              <a:t>l</a:t>
            </a:r>
            <a:r>
              <a:rPr sz="3265" i="1" spc="9" dirty="0">
                <a:solidFill>
                  <a:srgbClr val="FEFB00"/>
                </a:solidFill>
                <a:latin typeface="Calibri Light"/>
                <a:cs typeface="Calibri Light"/>
              </a:rPr>
              <a:t>o</a:t>
            </a:r>
            <a:r>
              <a:rPr sz="3265" i="1" spc="4" dirty="0">
                <a:solidFill>
                  <a:srgbClr val="FEFB00"/>
                </a:solidFill>
                <a:latin typeface="Calibri Light"/>
                <a:cs typeface="Calibri Light"/>
              </a:rPr>
              <a:t>p</a:t>
            </a:r>
            <a:r>
              <a:rPr sz="3265" i="1" spc="66" dirty="0">
                <a:solidFill>
                  <a:srgbClr val="FEFB00"/>
                </a:solidFill>
                <a:latin typeface="Calibri Light"/>
                <a:cs typeface="Calibri Light"/>
              </a:rPr>
              <a:t>m</a:t>
            </a:r>
            <a:r>
              <a:rPr sz="3265" i="1" spc="40" dirty="0">
                <a:solidFill>
                  <a:srgbClr val="FEFB00"/>
                </a:solidFill>
                <a:latin typeface="Calibri Light"/>
                <a:cs typeface="Calibri Light"/>
              </a:rPr>
              <a:t>e</a:t>
            </a:r>
            <a:r>
              <a:rPr sz="3265" i="1" spc="4" dirty="0">
                <a:solidFill>
                  <a:srgbClr val="FEFB00"/>
                </a:solidFill>
                <a:latin typeface="Calibri Light"/>
                <a:cs typeface="Calibri Light"/>
              </a:rPr>
              <a:t>n</a:t>
            </a:r>
            <a:r>
              <a:rPr sz="3265" i="1" spc="-26" dirty="0">
                <a:solidFill>
                  <a:srgbClr val="FEFB00"/>
                </a:solidFill>
                <a:latin typeface="Calibri Light"/>
                <a:cs typeface="Calibri Light"/>
              </a:rPr>
              <a:t>t</a:t>
            </a:r>
            <a:r>
              <a:rPr sz="3265" i="1" spc="13" dirty="0">
                <a:solidFill>
                  <a:srgbClr val="FEFB00"/>
                </a:solidFill>
                <a:latin typeface="Calibri Light"/>
                <a:cs typeface="Calibri Light"/>
              </a:rPr>
              <a:t>,</a:t>
            </a:r>
            <a:r>
              <a:rPr sz="3265" i="1" dirty="0">
                <a:solidFill>
                  <a:srgbClr val="FEFB00"/>
                </a:solidFill>
                <a:latin typeface="Calibri Light"/>
                <a:cs typeface="Calibri Light"/>
              </a:rPr>
              <a:t>	</a:t>
            </a:r>
            <a:r>
              <a:rPr sz="3265" i="1" spc="4" dirty="0">
                <a:solidFill>
                  <a:srgbClr val="FEFB00"/>
                </a:solidFill>
                <a:latin typeface="Calibri Light"/>
                <a:cs typeface="Calibri Light"/>
              </a:rPr>
              <a:t>an</a:t>
            </a:r>
            <a:r>
              <a:rPr sz="3265" i="1" spc="31" dirty="0">
                <a:solidFill>
                  <a:srgbClr val="FEFB00"/>
                </a:solidFill>
                <a:latin typeface="Calibri Light"/>
                <a:cs typeface="Calibri Light"/>
              </a:rPr>
              <a:t>d</a:t>
            </a:r>
            <a:r>
              <a:rPr sz="3265" i="1" spc="13" dirty="0">
                <a:solidFill>
                  <a:srgbClr val="FEFB00"/>
                </a:solidFill>
                <a:latin typeface="Calibri Light"/>
                <a:cs typeface="Calibri Light"/>
              </a:rPr>
              <a:t> </a:t>
            </a:r>
            <a:r>
              <a:rPr sz="3265" i="1" spc="40" dirty="0">
                <a:solidFill>
                  <a:srgbClr val="FEFB00"/>
                </a:solidFill>
                <a:latin typeface="Calibri Light"/>
                <a:cs typeface="Calibri Light"/>
              </a:rPr>
              <a:t>e</a:t>
            </a:r>
            <a:r>
              <a:rPr sz="3265" i="1" spc="4" dirty="0">
                <a:solidFill>
                  <a:srgbClr val="FEFB00"/>
                </a:solidFill>
                <a:latin typeface="Calibri Light"/>
                <a:cs typeface="Calibri Light"/>
              </a:rPr>
              <a:t>du</a:t>
            </a:r>
            <a:r>
              <a:rPr sz="3265" i="1" spc="31" dirty="0">
                <a:solidFill>
                  <a:srgbClr val="FEFB00"/>
                </a:solidFill>
                <a:latin typeface="Calibri Light"/>
                <a:cs typeface="Calibri Light"/>
              </a:rPr>
              <a:t>c</a:t>
            </a:r>
            <a:r>
              <a:rPr sz="3265" i="1" spc="4" dirty="0">
                <a:solidFill>
                  <a:srgbClr val="FEFB00"/>
                </a:solidFill>
                <a:latin typeface="Calibri Light"/>
                <a:cs typeface="Calibri Light"/>
              </a:rPr>
              <a:t>a</a:t>
            </a:r>
            <a:r>
              <a:rPr sz="3265" i="1" spc="-26" dirty="0">
                <a:solidFill>
                  <a:srgbClr val="FEFB00"/>
                </a:solidFill>
                <a:latin typeface="Calibri Light"/>
                <a:cs typeface="Calibri Light"/>
              </a:rPr>
              <a:t>t</a:t>
            </a:r>
            <a:r>
              <a:rPr sz="3265" i="1" spc="-22" dirty="0">
                <a:solidFill>
                  <a:srgbClr val="FEFB00"/>
                </a:solidFill>
                <a:latin typeface="Calibri Light"/>
                <a:cs typeface="Calibri Light"/>
              </a:rPr>
              <a:t>i</a:t>
            </a:r>
            <a:r>
              <a:rPr sz="3265" i="1" spc="9" dirty="0">
                <a:solidFill>
                  <a:srgbClr val="FEFB00"/>
                </a:solidFill>
                <a:latin typeface="Calibri Light"/>
                <a:cs typeface="Calibri Light"/>
              </a:rPr>
              <a:t>o</a:t>
            </a:r>
            <a:r>
              <a:rPr sz="3265" i="1" spc="31" dirty="0">
                <a:solidFill>
                  <a:srgbClr val="FEFB00"/>
                </a:solidFill>
                <a:latin typeface="Calibri Light"/>
                <a:cs typeface="Calibri Light"/>
              </a:rPr>
              <a:t>n</a:t>
            </a:r>
            <a:r>
              <a:rPr sz="3265" i="1" dirty="0">
                <a:solidFill>
                  <a:srgbClr val="FEFB00"/>
                </a:solidFill>
                <a:latin typeface="Calibri Light"/>
                <a:cs typeface="Calibri Light"/>
              </a:rPr>
              <a:t>	</a:t>
            </a:r>
            <a:r>
              <a:rPr sz="3265" i="1" spc="4" dirty="0">
                <a:solidFill>
                  <a:srgbClr val="FEFB00"/>
                </a:solidFill>
                <a:latin typeface="Calibri Light"/>
                <a:cs typeface="Calibri Light"/>
              </a:rPr>
              <a:t>an</a:t>
            </a:r>
            <a:r>
              <a:rPr sz="3265" i="1" spc="31" dirty="0">
                <a:solidFill>
                  <a:srgbClr val="FEFB00"/>
                </a:solidFill>
                <a:latin typeface="Calibri Light"/>
                <a:cs typeface="Calibri Light"/>
              </a:rPr>
              <a:t>d</a:t>
            </a:r>
            <a:r>
              <a:rPr sz="3265" i="1" spc="119" dirty="0">
                <a:solidFill>
                  <a:srgbClr val="FEFB00"/>
                </a:solidFill>
                <a:latin typeface="Calibri Light"/>
                <a:cs typeface="Calibri Light"/>
              </a:rPr>
              <a:t> </a:t>
            </a:r>
            <a:r>
              <a:rPr sz="3265" i="1" spc="9" dirty="0">
                <a:solidFill>
                  <a:srgbClr val="FEFB00"/>
                </a:solidFill>
                <a:latin typeface="Calibri Light"/>
                <a:cs typeface="Calibri Light"/>
              </a:rPr>
              <a:t>o</a:t>
            </a:r>
            <a:r>
              <a:rPr sz="3265" i="1" spc="4" dirty="0">
                <a:solidFill>
                  <a:srgbClr val="FEFB00"/>
                </a:solidFill>
                <a:latin typeface="Calibri Light"/>
                <a:cs typeface="Calibri Light"/>
              </a:rPr>
              <a:t>u</a:t>
            </a:r>
            <a:r>
              <a:rPr sz="3265" i="1" spc="-26" dirty="0">
                <a:solidFill>
                  <a:srgbClr val="FEFB00"/>
                </a:solidFill>
                <a:latin typeface="Calibri Light"/>
                <a:cs typeface="Calibri Light"/>
              </a:rPr>
              <a:t>t</a:t>
            </a:r>
            <a:r>
              <a:rPr sz="3265" i="1" spc="31" dirty="0">
                <a:solidFill>
                  <a:srgbClr val="FEFB00"/>
                </a:solidFill>
                <a:latin typeface="Calibri Light"/>
                <a:cs typeface="Calibri Light"/>
              </a:rPr>
              <a:t>re</a:t>
            </a:r>
            <a:r>
              <a:rPr sz="3265" i="1" spc="4" dirty="0">
                <a:solidFill>
                  <a:srgbClr val="FEFB00"/>
                </a:solidFill>
                <a:latin typeface="Calibri Light"/>
                <a:cs typeface="Calibri Light"/>
              </a:rPr>
              <a:t>a</a:t>
            </a:r>
            <a:r>
              <a:rPr sz="3265" i="1" spc="31" dirty="0">
                <a:solidFill>
                  <a:srgbClr val="FEFB00"/>
                </a:solidFill>
                <a:latin typeface="Calibri Light"/>
                <a:cs typeface="Calibri Light"/>
              </a:rPr>
              <a:t>ch</a:t>
            </a:r>
            <a:endParaRPr sz="3265">
              <a:solidFill>
                <a:prstClr val="black"/>
              </a:solidFill>
              <a:latin typeface="Calibri Light"/>
              <a:cs typeface="Calibri Light"/>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1206" defTabSz="806867"/>
            <a:r>
              <a:rPr spc="-44" dirty="0"/>
              <a:t>L</a:t>
            </a:r>
            <a:r>
              <a:rPr spc="-26" dirty="0"/>
              <a:t>IG</a:t>
            </a:r>
            <a:r>
              <a:rPr spc="31" dirty="0"/>
              <a:t>O</a:t>
            </a:r>
            <a:r>
              <a:rPr dirty="0"/>
              <a:t>-</a:t>
            </a:r>
            <a:r>
              <a:rPr spc="-26" dirty="0"/>
              <a:t>G</a:t>
            </a:r>
            <a:r>
              <a:rPr spc="22" dirty="0"/>
              <a:t>1701777</a:t>
            </a:r>
            <a:r>
              <a:rPr dirty="0"/>
              <a:t>-v1</a:t>
            </a:r>
          </a:p>
        </p:txBody>
      </p:sp>
      <p:sp>
        <p:nvSpPr>
          <p:cNvPr id="8" name="object 8"/>
          <p:cNvSpPr txBox="1"/>
          <p:nvPr/>
        </p:nvSpPr>
        <p:spPr>
          <a:xfrm>
            <a:off x="9638111" y="6279553"/>
            <a:ext cx="96371" cy="176523"/>
          </a:xfrm>
          <a:prstGeom prst="rect">
            <a:avLst/>
          </a:prstGeom>
        </p:spPr>
        <p:txBody>
          <a:bodyPr vert="horz" wrap="square" lIns="0" tIns="0" rIns="0" bIns="0" rtlCol="0">
            <a:spAutoFit/>
          </a:bodyPr>
          <a:lstStyle/>
          <a:p>
            <a:pPr marL="11206" defTabSz="806867"/>
            <a:r>
              <a:rPr sz="1147" spc="-9" dirty="0">
                <a:solidFill>
                  <a:srgbClr val="EDF5F1"/>
                </a:solidFill>
                <a:latin typeface="Calibri"/>
                <a:cs typeface="Calibri"/>
              </a:rPr>
              <a:t>1</a:t>
            </a:r>
            <a:endParaRPr sz="1147">
              <a:solidFill>
                <a:prstClr val="black"/>
              </a:solidFill>
              <a:latin typeface="Calibri"/>
              <a:cs typeface="Calibri"/>
            </a:endParaRPr>
          </a:p>
        </p:txBody>
      </p:sp>
      <p:sp>
        <p:nvSpPr>
          <p:cNvPr id="5" name="object 5"/>
          <p:cNvSpPr txBox="1"/>
          <p:nvPr/>
        </p:nvSpPr>
        <p:spPr>
          <a:xfrm>
            <a:off x="4322515" y="3757625"/>
            <a:ext cx="3556746" cy="1040285"/>
          </a:xfrm>
          <a:prstGeom prst="rect">
            <a:avLst/>
          </a:prstGeom>
        </p:spPr>
        <p:txBody>
          <a:bodyPr vert="horz" wrap="square" lIns="0" tIns="0" rIns="0" bIns="0" rtlCol="0">
            <a:spAutoFit/>
          </a:bodyPr>
          <a:lstStyle/>
          <a:p>
            <a:pPr marL="11206" marR="4483" indent="963197" defTabSz="806867">
              <a:lnSpc>
                <a:spcPct val="110500"/>
              </a:lnSpc>
            </a:pPr>
            <a:r>
              <a:rPr sz="2030" spc="-31" dirty="0">
                <a:solidFill>
                  <a:srgbClr val="E6F1EC"/>
                </a:solidFill>
                <a:latin typeface="Calibri"/>
                <a:cs typeface="Calibri"/>
              </a:rPr>
              <a:t>A</a:t>
            </a:r>
            <a:r>
              <a:rPr sz="2030" spc="-26" dirty="0">
                <a:solidFill>
                  <a:srgbClr val="E6F1EC"/>
                </a:solidFill>
                <a:latin typeface="Calibri"/>
                <a:cs typeface="Calibri"/>
              </a:rPr>
              <a:t>l</a:t>
            </a:r>
            <a:r>
              <a:rPr sz="2030" spc="-9" dirty="0">
                <a:solidFill>
                  <a:srgbClr val="E6F1EC"/>
                </a:solidFill>
                <a:latin typeface="Calibri"/>
                <a:cs typeface="Calibri"/>
              </a:rPr>
              <a:t>b</a:t>
            </a:r>
            <a:r>
              <a:rPr sz="2030" spc="-53" dirty="0">
                <a:solidFill>
                  <a:srgbClr val="E6F1EC"/>
                </a:solidFill>
                <a:latin typeface="Calibri"/>
                <a:cs typeface="Calibri"/>
              </a:rPr>
              <a:t>e</a:t>
            </a:r>
            <a:r>
              <a:rPr sz="2030" spc="-13" dirty="0">
                <a:solidFill>
                  <a:srgbClr val="E6F1EC"/>
                </a:solidFill>
                <a:latin typeface="Calibri"/>
                <a:cs typeface="Calibri"/>
              </a:rPr>
              <a:t>r</a:t>
            </a:r>
            <a:r>
              <a:rPr sz="2030" spc="-9" dirty="0">
                <a:solidFill>
                  <a:srgbClr val="E6F1EC"/>
                </a:solidFill>
                <a:latin typeface="Calibri"/>
                <a:cs typeface="Calibri"/>
              </a:rPr>
              <a:t>t</a:t>
            </a:r>
            <a:r>
              <a:rPr sz="2030" spc="180" dirty="0">
                <a:solidFill>
                  <a:srgbClr val="E6F1EC"/>
                </a:solidFill>
                <a:latin typeface="Calibri"/>
                <a:cs typeface="Calibri"/>
              </a:rPr>
              <a:t> </a:t>
            </a:r>
            <a:r>
              <a:rPr sz="2030" spc="26" dirty="0">
                <a:solidFill>
                  <a:srgbClr val="E6F1EC"/>
                </a:solidFill>
                <a:latin typeface="Calibri"/>
                <a:cs typeface="Calibri"/>
              </a:rPr>
              <a:t>L</a:t>
            </a:r>
            <a:r>
              <a:rPr sz="2030" spc="-4" dirty="0">
                <a:solidFill>
                  <a:srgbClr val="E6F1EC"/>
                </a:solidFill>
                <a:latin typeface="Calibri"/>
                <a:cs typeface="Calibri"/>
              </a:rPr>
              <a:t>a</a:t>
            </a:r>
            <a:r>
              <a:rPr sz="2030" spc="-9" dirty="0">
                <a:solidFill>
                  <a:srgbClr val="E6F1EC"/>
                </a:solidFill>
                <a:latin typeface="Calibri"/>
                <a:cs typeface="Calibri"/>
              </a:rPr>
              <a:t>zz</a:t>
            </a:r>
            <a:r>
              <a:rPr sz="2030" spc="-4" dirty="0">
                <a:solidFill>
                  <a:srgbClr val="E6F1EC"/>
                </a:solidFill>
                <a:latin typeface="Calibri"/>
                <a:cs typeface="Calibri"/>
              </a:rPr>
              <a:t>a</a:t>
            </a:r>
            <a:r>
              <a:rPr sz="2030" spc="-13" dirty="0">
                <a:solidFill>
                  <a:srgbClr val="E6F1EC"/>
                </a:solidFill>
                <a:latin typeface="Calibri"/>
                <a:cs typeface="Calibri"/>
              </a:rPr>
              <a:t>r</a:t>
            </a:r>
            <a:r>
              <a:rPr sz="2030" spc="-26" dirty="0">
                <a:solidFill>
                  <a:srgbClr val="E6F1EC"/>
                </a:solidFill>
                <a:latin typeface="Calibri"/>
                <a:cs typeface="Calibri"/>
              </a:rPr>
              <a:t>i</a:t>
            </a:r>
            <a:r>
              <a:rPr sz="2030" spc="-9" dirty="0">
                <a:solidFill>
                  <a:srgbClr val="E6F1EC"/>
                </a:solidFill>
                <a:latin typeface="Calibri"/>
                <a:cs typeface="Calibri"/>
              </a:rPr>
              <a:t>n</a:t>
            </a:r>
            <a:r>
              <a:rPr sz="2030" dirty="0">
                <a:solidFill>
                  <a:srgbClr val="E6F1EC"/>
                </a:solidFill>
                <a:latin typeface="Calibri"/>
                <a:cs typeface="Calibri"/>
              </a:rPr>
              <a:t>i</a:t>
            </a:r>
            <a:r>
              <a:rPr sz="2030" dirty="0">
                <a:solidFill>
                  <a:srgbClr val="E6F1EC"/>
                </a:solidFill>
                <a:latin typeface="Calibri"/>
                <a:cs typeface="Calibri"/>
              </a:rPr>
              <a:t>    </a:t>
            </a:r>
            <a:r>
              <a:rPr sz="2030" spc="-26" dirty="0">
                <a:solidFill>
                  <a:srgbClr val="E6F1EC"/>
                </a:solidFill>
                <a:latin typeface="Calibri"/>
                <a:cs typeface="Calibri"/>
              </a:rPr>
              <a:t>D</a:t>
            </a:r>
            <a:r>
              <a:rPr sz="2030" spc="-53" dirty="0">
                <a:solidFill>
                  <a:srgbClr val="E6F1EC"/>
                </a:solidFill>
                <a:latin typeface="Calibri"/>
                <a:cs typeface="Calibri"/>
              </a:rPr>
              <a:t>e</a:t>
            </a:r>
            <a:r>
              <a:rPr sz="2030" spc="-9" dirty="0">
                <a:solidFill>
                  <a:srgbClr val="E6F1EC"/>
                </a:solidFill>
                <a:latin typeface="Calibri"/>
                <a:cs typeface="Calibri"/>
              </a:rPr>
              <a:t>pu</a:t>
            </a:r>
            <a:r>
              <a:rPr sz="2030" spc="13" dirty="0">
                <a:solidFill>
                  <a:srgbClr val="E6F1EC"/>
                </a:solidFill>
                <a:latin typeface="Calibri"/>
                <a:cs typeface="Calibri"/>
              </a:rPr>
              <a:t>t</a:t>
            </a:r>
            <a:r>
              <a:rPr sz="2030" spc="-13" dirty="0">
                <a:solidFill>
                  <a:srgbClr val="E6F1EC"/>
                </a:solidFill>
                <a:latin typeface="Calibri"/>
                <a:cs typeface="Calibri"/>
              </a:rPr>
              <a:t>y</a:t>
            </a:r>
            <a:r>
              <a:rPr sz="2030" spc="207" dirty="0">
                <a:solidFill>
                  <a:srgbClr val="E6F1EC"/>
                </a:solidFill>
                <a:latin typeface="Calibri"/>
                <a:cs typeface="Calibri"/>
              </a:rPr>
              <a:t> </a:t>
            </a:r>
            <a:r>
              <a:rPr sz="2030" spc="-13" dirty="0">
                <a:solidFill>
                  <a:srgbClr val="E6F1EC"/>
                </a:solidFill>
                <a:latin typeface="Calibri"/>
                <a:cs typeface="Calibri"/>
              </a:rPr>
              <a:t>D</a:t>
            </a:r>
            <a:r>
              <a:rPr sz="2030" spc="-26" dirty="0">
                <a:solidFill>
                  <a:srgbClr val="E6F1EC"/>
                </a:solidFill>
                <a:latin typeface="Calibri"/>
                <a:cs typeface="Calibri"/>
              </a:rPr>
              <a:t>i</a:t>
            </a:r>
            <a:r>
              <a:rPr sz="2030" spc="-13" dirty="0">
                <a:solidFill>
                  <a:srgbClr val="E6F1EC"/>
                </a:solidFill>
                <a:latin typeface="Calibri"/>
                <a:cs typeface="Calibri"/>
              </a:rPr>
              <a:t>r</a:t>
            </a:r>
            <a:r>
              <a:rPr sz="2030" spc="-53" dirty="0">
                <a:solidFill>
                  <a:srgbClr val="E6F1EC"/>
                </a:solidFill>
                <a:latin typeface="Calibri"/>
                <a:cs typeface="Calibri"/>
              </a:rPr>
              <a:t>e</a:t>
            </a:r>
            <a:r>
              <a:rPr sz="2030" spc="13" dirty="0">
                <a:solidFill>
                  <a:srgbClr val="E6F1EC"/>
                </a:solidFill>
                <a:latin typeface="Calibri"/>
                <a:cs typeface="Calibri"/>
              </a:rPr>
              <a:t>ct</a:t>
            </a:r>
            <a:r>
              <a:rPr sz="2030" spc="-13" dirty="0">
                <a:solidFill>
                  <a:srgbClr val="E6F1EC"/>
                </a:solidFill>
                <a:latin typeface="Calibri"/>
                <a:cs typeface="Calibri"/>
              </a:rPr>
              <a:t>o</a:t>
            </a:r>
            <a:r>
              <a:rPr sz="2030" spc="-190" dirty="0">
                <a:solidFill>
                  <a:srgbClr val="E6F1EC"/>
                </a:solidFill>
                <a:latin typeface="Calibri"/>
                <a:cs typeface="Calibri"/>
              </a:rPr>
              <a:t>r</a:t>
            </a:r>
            <a:r>
              <a:rPr sz="2030" spc="-9" dirty="0">
                <a:solidFill>
                  <a:srgbClr val="E6F1EC"/>
                </a:solidFill>
                <a:latin typeface="Calibri"/>
                <a:cs typeface="Calibri"/>
              </a:rPr>
              <a:t>,</a:t>
            </a:r>
            <a:r>
              <a:rPr sz="2030" spc="180" dirty="0">
                <a:solidFill>
                  <a:srgbClr val="E6F1EC"/>
                </a:solidFill>
                <a:latin typeface="Calibri"/>
                <a:cs typeface="Calibri"/>
              </a:rPr>
              <a:t> </a:t>
            </a:r>
            <a:r>
              <a:rPr sz="2030" spc="26" dirty="0">
                <a:solidFill>
                  <a:srgbClr val="E6F1EC"/>
                </a:solidFill>
                <a:latin typeface="Calibri"/>
                <a:cs typeface="Calibri"/>
              </a:rPr>
              <a:t>L</a:t>
            </a:r>
            <a:r>
              <a:rPr sz="2030" spc="4" dirty="0">
                <a:solidFill>
                  <a:srgbClr val="E6F1EC"/>
                </a:solidFill>
                <a:latin typeface="Calibri"/>
                <a:cs typeface="Calibri"/>
              </a:rPr>
              <a:t>I</a:t>
            </a:r>
            <a:r>
              <a:rPr sz="2030" spc="31" dirty="0">
                <a:solidFill>
                  <a:srgbClr val="E6F1EC"/>
                </a:solidFill>
                <a:latin typeface="Calibri"/>
                <a:cs typeface="Calibri"/>
              </a:rPr>
              <a:t>G</a:t>
            </a:r>
            <a:r>
              <a:rPr sz="2030" dirty="0">
                <a:solidFill>
                  <a:srgbClr val="E6F1EC"/>
                </a:solidFill>
                <a:latin typeface="Calibri"/>
                <a:cs typeface="Calibri"/>
              </a:rPr>
              <a:t>O</a:t>
            </a:r>
            <a:r>
              <a:rPr sz="2030" spc="-40" dirty="0">
                <a:solidFill>
                  <a:srgbClr val="E6F1EC"/>
                </a:solidFill>
                <a:latin typeface="Calibri"/>
                <a:cs typeface="Calibri"/>
              </a:rPr>
              <a:t> </a:t>
            </a:r>
            <a:r>
              <a:rPr sz="2030" spc="26" dirty="0">
                <a:solidFill>
                  <a:srgbClr val="E6F1EC"/>
                </a:solidFill>
                <a:latin typeface="Calibri"/>
                <a:cs typeface="Calibri"/>
              </a:rPr>
              <a:t>L</a:t>
            </a:r>
            <a:r>
              <a:rPr sz="2030" spc="-4" dirty="0">
                <a:solidFill>
                  <a:srgbClr val="E6F1EC"/>
                </a:solidFill>
                <a:latin typeface="Calibri"/>
                <a:cs typeface="Calibri"/>
              </a:rPr>
              <a:t>a</a:t>
            </a:r>
            <a:r>
              <a:rPr sz="2030" spc="-9" dirty="0">
                <a:solidFill>
                  <a:srgbClr val="E6F1EC"/>
                </a:solidFill>
                <a:latin typeface="Calibri"/>
                <a:cs typeface="Calibri"/>
              </a:rPr>
              <a:t>b</a:t>
            </a:r>
            <a:r>
              <a:rPr sz="2030" spc="-13" dirty="0">
                <a:solidFill>
                  <a:srgbClr val="E6F1EC"/>
                </a:solidFill>
                <a:latin typeface="Calibri"/>
                <a:cs typeface="Calibri"/>
              </a:rPr>
              <a:t>or</a:t>
            </a:r>
            <a:r>
              <a:rPr sz="2030" spc="-4" dirty="0">
                <a:solidFill>
                  <a:srgbClr val="E6F1EC"/>
                </a:solidFill>
                <a:latin typeface="Calibri"/>
                <a:cs typeface="Calibri"/>
              </a:rPr>
              <a:t>a</a:t>
            </a:r>
            <a:r>
              <a:rPr sz="2030" spc="13" dirty="0">
                <a:solidFill>
                  <a:srgbClr val="E6F1EC"/>
                </a:solidFill>
                <a:latin typeface="Calibri"/>
                <a:cs typeface="Calibri"/>
              </a:rPr>
              <a:t>t</a:t>
            </a:r>
            <a:r>
              <a:rPr sz="2030" spc="-13" dirty="0">
                <a:solidFill>
                  <a:srgbClr val="E6F1EC"/>
                </a:solidFill>
                <a:latin typeface="Calibri"/>
                <a:cs typeface="Calibri"/>
              </a:rPr>
              <a:t>ory</a:t>
            </a:r>
            <a:r>
              <a:rPr sz="2030" spc="-9" dirty="0">
                <a:solidFill>
                  <a:srgbClr val="E6F1EC"/>
                </a:solidFill>
                <a:latin typeface="Calibri"/>
                <a:cs typeface="Calibri"/>
              </a:rPr>
              <a:t> </a:t>
            </a:r>
            <a:r>
              <a:rPr sz="2030" spc="-26" dirty="0">
                <a:solidFill>
                  <a:srgbClr val="E6F1EC"/>
                </a:solidFill>
                <a:latin typeface="Calibri"/>
                <a:cs typeface="Calibri"/>
              </a:rPr>
              <a:t>C</a:t>
            </a:r>
            <a:r>
              <a:rPr sz="2030" spc="-4" dirty="0">
                <a:solidFill>
                  <a:srgbClr val="E6F1EC"/>
                </a:solidFill>
                <a:latin typeface="Calibri"/>
                <a:cs typeface="Calibri"/>
              </a:rPr>
              <a:t>a</a:t>
            </a:r>
            <a:r>
              <a:rPr sz="2030" spc="-26" dirty="0">
                <a:solidFill>
                  <a:srgbClr val="E6F1EC"/>
                </a:solidFill>
                <a:latin typeface="Calibri"/>
                <a:cs typeface="Calibri"/>
              </a:rPr>
              <a:t>li</a:t>
            </a:r>
            <a:r>
              <a:rPr sz="2030" spc="-4" dirty="0">
                <a:solidFill>
                  <a:srgbClr val="E6F1EC"/>
                </a:solidFill>
                <a:latin typeface="Calibri"/>
                <a:cs typeface="Calibri"/>
              </a:rPr>
              <a:t>f</a:t>
            </a:r>
            <a:r>
              <a:rPr sz="2030" spc="-13" dirty="0">
                <a:solidFill>
                  <a:srgbClr val="E6F1EC"/>
                </a:solidFill>
                <a:latin typeface="Calibri"/>
                <a:cs typeface="Calibri"/>
              </a:rPr>
              <a:t>or</a:t>
            </a:r>
            <a:r>
              <a:rPr sz="2030" spc="-9" dirty="0">
                <a:solidFill>
                  <a:srgbClr val="E6F1EC"/>
                </a:solidFill>
                <a:latin typeface="Calibri"/>
                <a:cs typeface="Calibri"/>
              </a:rPr>
              <a:t>n</a:t>
            </a:r>
            <a:r>
              <a:rPr sz="2030" spc="-26" dirty="0">
                <a:solidFill>
                  <a:srgbClr val="E6F1EC"/>
                </a:solidFill>
                <a:latin typeface="Calibri"/>
                <a:cs typeface="Calibri"/>
              </a:rPr>
              <a:t>i</a:t>
            </a:r>
            <a:r>
              <a:rPr sz="2030" dirty="0">
                <a:solidFill>
                  <a:srgbClr val="E6F1EC"/>
                </a:solidFill>
                <a:latin typeface="Calibri"/>
                <a:cs typeface="Calibri"/>
              </a:rPr>
              <a:t>a </a:t>
            </a:r>
            <a:r>
              <a:rPr sz="2030" spc="-216" dirty="0">
                <a:solidFill>
                  <a:srgbClr val="E6F1EC"/>
                </a:solidFill>
                <a:latin typeface="Calibri"/>
                <a:cs typeface="Calibri"/>
              </a:rPr>
              <a:t> </a:t>
            </a:r>
            <a:r>
              <a:rPr sz="2030" spc="4" dirty="0">
                <a:solidFill>
                  <a:srgbClr val="E6F1EC"/>
                </a:solidFill>
                <a:latin typeface="Calibri"/>
                <a:cs typeface="Calibri"/>
              </a:rPr>
              <a:t>I</a:t>
            </a:r>
            <a:r>
              <a:rPr sz="2030" spc="-9" dirty="0">
                <a:solidFill>
                  <a:srgbClr val="E6F1EC"/>
                </a:solidFill>
                <a:latin typeface="Calibri"/>
                <a:cs typeface="Calibri"/>
              </a:rPr>
              <a:t>n</a:t>
            </a:r>
            <a:r>
              <a:rPr sz="2030" dirty="0">
                <a:solidFill>
                  <a:srgbClr val="E6F1EC"/>
                </a:solidFill>
                <a:latin typeface="Calibri"/>
                <a:cs typeface="Calibri"/>
              </a:rPr>
              <a:t>s</a:t>
            </a:r>
            <a:r>
              <a:rPr sz="2030" spc="13" dirty="0">
                <a:solidFill>
                  <a:srgbClr val="E6F1EC"/>
                </a:solidFill>
                <a:latin typeface="Calibri"/>
                <a:cs typeface="Calibri"/>
              </a:rPr>
              <a:t>t</a:t>
            </a:r>
            <a:r>
              <a:rPr sz="2030" spc="-26" dirty="0">
                <a:solidFill>
                  <a:srgbClr val="E6F1EC"/>
                </a:solidFill>
                <a:latin typeface="Calibri"/>
                <a:cs typeface="Calibri"/>
              </a:rPr>
              <a:t>i</a:t>
            </a:r>
            <a:r>
              <a:rPr sz="2030" spc="22" dirty="0">
                <a:solidFill>
                  <a:srgbClr val="E6F1EC"/>
                </a:solidFill>
                <a:latin typeface="Calibri"/>
                <a:cs typeface="Calibri"/>
              </a:rPr>
              <a:t>t</a:t>
            </a:r>
            <a:r>
              <a:rPr sz="2030" spc="-9" dirty="0">
                <a:solidFill>
                  <a:srgbClr val="E6F1EC"/>
                </a:solidFill>
                <a:latin typeface="Calibri"/>
                <a:cs typeface="Calibri"/>
              </a:rPr>
              <a:t>u</a:t>
            </a:r>
            <a:r>
              <a:rPr sz="2030" spc="13" dirty="0">
                <a:solidFill>
                  <a:srgbClr val="E6F1EC"/>
                </a:solidFill>
                <a:latin typeface="Calibri"/>
                <a:cs typeface="Calibri"/>
              </a:rPr>
              <a:t>t</a:t>
            </a:r>
            <a:r>
              <a:rPr sz="2030" spc="-13" dirty="0">
                <a:solidFill>
                  <a:srgbClr val="E6F1EC"/>
                </a:solidFill>
                <a:latin typeface="Calibri"/>
                <a:cs typeface="Calibri"/>
              </a:rPr>
              <a:t>e</a:t>
            </a:r>
            <a:r>
              <a:rPr sz="2030" spc="31" dirty="0">
                <a:solidFill>
                  <a:srgbClr val="E6F1EC"/>
                </a:solidFill>
                <a:latin typeface="Calibri"/>
                <a:cs typeface="Calibri"/>
              </a:rPr>
              <a:t> </a:t>
            </a:r>
            <a:r>
              <a:rPr sz="2030" spc="-13" dirty="0">
                <a:solidFill>
                  <a:srgbClr val="E6F1EC"/>
                </a:solidFill>
                <a:latin typeface="Calibri"/>
                <a:cs typeface="Calibri"/>
              </a:rPr>
              <a:t>o</a:t>
            </a:r>
            <a:r>
              <a:rPr sz="2030" dirty="0">
                <a:solidFill>
                  <a:srgbClr val="E6F1EC"/>
                </a:solidFill>
                <a:latin typeface="Calibri"/>
                <a:cs typeface="Calibri"/>
              </a:rPr>
              <a:t>f</a:t>
            </a:r>
            <a:r>
              <a:rPr sz="2030" spc="66" dirty="0">
                <a:solidFill>
                  <a:srgbClr val="E6F1EC"/>
                </a:solidFill>
                <a:latin typeface="Calibri"/>
                <a:cs typeface="Calibri"/>
              </a:rPr>
              <a:t> </a:t>
            </a:r>
            <a:r>
              <a:rPr sz="2030" spc="-194" dirty="0">
                <a:solidFill>
                  <a:srgbClr val="E6F1EC"/>
                </a:solidFill>
                <a:latin typeface="Calibri"/>
                <a:cs typeface="Calibri"/>
              </a:rPr>
              <a:t>T</a:t>
            </a:r>
            <a:r>
              <a:rPr sz="2030" spc="-53" dirty="0">
                <a:solidFill>
                  <a:srgbClr val="E6F1EC"/>
                </a:solidFill>
                <a:latin typeface="Calibri"/>
                <a:cs typeface="Calibri"/>
              </a:rPr>
              <a:t>e</a:t>
            </a:r>
            <a:r>
              <a:rPr sz="2030" spc="13" dirty="0">
                <a:solidFill>
                  <a:srgbClr val="E6F1EC"/>
                </a:solidFill>
                <a:latin typeface="Calibri"/>
                <a:cs typeface="Calibri"/>
              </a:rPr>
              <a:t>c</a:t>
            </a:r>
            <a:r>
              <a:rPr sz="2030" spc="-9" dirty="0">
                <a:solidFill>
                  <a:srgbClr val="E6F1EC"/>
                </a:solidFill>
                <a:latin typeface="Calibri"/>
                <a:cs typeface="Calibri"/>
              </a:rPr>
              <a:t>hn</a:t>
            </a:r>
            <a:r>
              <a:rPr sz="2030" spc="-13" dirty="0">
                <a:solidFill>
                  <a:srgbClr val="E6F1EC"/>
                </a:solidFill>
                <a:latin typeface="Calibri"/>
                <a:cs typeface="Calibri"/>
              </a:rPr>
              <a:t>o</a:t>
            </a:r>
            <a:r>
              <a:rPr sz="2030" spc="-26" dirty="0">
                <a:solidFill>
                  <a:srgbClr val="E6F1EC"/>
                </a:solidFill>
                <a:latin typeface="Calibri"/>
                <a:cs typeface="Calibri"/>
              </a:rPr>
              <a:t>l</a:t>
            </a:r>
            <a:r>
              <a:rPr sz="2030" spc="-13" dirty="0">
                <a:solidFill>
                  <a:srgbClr val="E6F1EC"/>
                </a:solidFill>
                <a:latin typeface="Calibri"/>
                <a:cs typeface="Calibri"/>
              </a:rPr>
              <a:t>o</a:t>
            </a:r>
            <a:r>
              <a:rPr sz="2030" dirty="0">
                <a:solidFill>
                  <a:srgbClr val="E6F1EC"/>
                </a:solidFill>
                <a:latin typeface="Calibri"/>
                <a:cs typeface="Calibri"/>
              </a:rPr>
              <a:t>g</a:t>
            </a:r>
            <a:r>
              <a:rPr sz="2030" spc="-13" dirty="0">
                <a:solidFill>
                  <a:srgbClr val="E6F1EC"/>
                </a:solidFill>
                <a:latin typeface="Calibri"/>
                <a:cs typeface="Calibri"/>
              </a:rPr>
              <a:t>y</a:t>
            </a:r>
            <a:endParaRPr sz="2030" dirty="0">
              <a:solidFill>
                <a:prstClr val="black"/>
              </a:solidFill>
              <a:latin typeface="Calibri"/>
              <a:cs typeface="Calibri"/>
            </a:endParaRPr>
          </a:p>
        </p:txBody>
      </p:sp>
      <p:sp>
        <p:nvSpPr>
          <p:cNvPr id="6" name="object 6"/>
          <p:cNvSpPr txBox="1"/>
          <p:nvPr/>
        </p:nvSpPr>
        <p:spPr>
          <a:xfrm>
            <a:off x="3807010" y="5475935"/>
            <a:ext cx="4597774" cy="613886"/>
          </a:xfrm>
          <a:prstGeom prst="rect">
            <a:avLst/>
          </a:prstGeom>
        </p:spPr>
        <p:txBody>
          <a:bodyPr vert="horz" wrap="square" lIns="0" tIns="0" rIns="0" bIns="0" rtlCol="0">
            <a:spAutoFit/>
          </a:bodyPr>
          <a:lstStyle/>
          <a:p>
            <a:pPr marL="548557" marR="4483" indent="-537911" defTabSz="806867">
              <a:lnSpc>
                <a:spcPct val="112500"/>
              </a:lnSpc>
              <a:tabLst>
                <a:tab pos="2195910" algn="l"/>
              </a:tabLst>
            </a:pPr>
            <a:r>
              <a:rPr sz="1765" i="1" spc="-4" dirty="0">
                <a:solidFill>
                  <a:srgbClr val="E6F1EC"/>
                </a:solidFill>
                <a:latin typeface="Calibri"/>
                <a:cs typeface="Calibri"/>
              </a:rPr>
              <a:t>N</a:t>
            </a:r>
            <a:r>
              <a:rPr sz="1765" i="1" spc="-13" dirty="0">
                <a:solidFill>
                  <a:srgbClr val="E6F1EC"/>
                </a:solidFill>
                <a:latin typeface="Calibri"/>
                <a:cs typeface="Calibri"/>
              </a:rPr>
              <a:t>S</a:t>
            </a:r>
            <a:r>
              <a:rPr sz="1765" i="1" dirty="0">
                <a:solidFill>
                  <a:srgbClr val="E6F1EC"/>
                </a:solidFill>
                <a:latin typeface="Calibri"/>
                <a:cs typeface="Calibri"/>
              </a:rPr>
              <a:t>F</a:t>
            </a:r>
            <a:r>
              <a:rPr sz="1765" i="1" spc="22" dirty="0">
                <a:solidFill>
                  <a:srgbClr val="E6F1EC"/>
                </a:solidFill>
                <a:latin typeface="Calibri"/>
                <a:cs typeface="Calibri"/>
              </a:rPr>
              <a:t> </a:t>
            </a:r>
            <a:r>
              <a:rPr sz="1765" i="1" spc="-40" dirty="0">
                <a:solidFill>
                  <a:srgbClr val="E6F1EC"/>
                </a:solidFill>
                <a:latin typeface="Calibri"/>
                <a:cs typeface="Calibri"/>
              </a:rPr>
              <a:t>L</a:t>
            </a:r>
            <a:r>
              <a:rPr sz="1765" i="1" spc="-26" dirty="0">
                <a:solidFill>
                  <a:srgbClr val="E6F1EC"/>
                </a:solidFill>
                <a:latin typeface="Calibri"/>
                <a:cs typeface="Calibri"/>
              </a:rPr>
              <a:t>a</a:t>
            </a:r>
            <a:r>
              <a:rPr sz="1765" i="1" dirty="0">
                <a:solidFill>
                  <a:srgbClr val="E6F1EC"/>
                </a:solidFill>
                <a:latin typeface="Calibri"/>
                <a:cs typeface="Calibri"/>
              </a:rPr>
              <a:t>r</a:t>
            </a:r>
            <a:r>
              <a:rPr sz="1765" i="1" spc="-26" dirty="0">
                <a:solidFill>
                  <a:srgbClr val="E6F1EC"/>
                </a:solidFill>
                <a:latin typeface="Calibri"/>
                <a:cs typeface="Calibri"/>
              </a:rPr>
              <a:t>g</a:t>
            </a:r>
            <a:r>
              <a:rPr sz="1765" i="1" spc="-9" dirty="0">
                <a:solidFill>
                  <a:srgbClr val="E6F1EC"/>
                </a:solidFill>
                <a:latin typeface="Calibri"/>
                <a:cs typeface="Calibri"/>
              </a:rPr>
              <a:t>e</a:t>
            </a:r>
            <a:r>
              <a:rPr sz="1765" i="1" spc="168" dirty="0">
                <a:solidFill>
                  <a:srgbClr val="E6F1EC"/>
                </a:solidFill>
                <a:latin typeface="Calibri"/>
                <a:cs typeface="Calibri"/>
              </a:rPr>
              <a:t> </a:t>
            </a:r>
            <a:r>
              <a:rPr sz="1765" i="1" spc="-18" dirty="0">
                <a:solidFill>
                  <a:srgbClr val="E6F1EC"/>
                </a:solidFill>
                <a:latin typeface="Calibri"/>
                <a:cs typeface="Calibri"/>
              </a:rPr>
              <a:t>F</a:t>
            </a:r>
            <a:r>
              <a:rPr sz="1765" i="1" spc="-26" dirty="0">
                <a:solidFill>
                  <a:srgbClr val="E6F1EC"/>
                </a:solidFill>
                <a:latin typeface="Calibri"/>
                <a:cs typeface="Calibri"/>
              </a:rPr>
              <a:t>a</a:t>
            </a:r>
            <a:r>
              <a:rPr sz="1765" i="1" spc="-31" dirty="0">
                <a:solidFill>
                  <a:srgbClr val="E6F1EC"/>
                </a:solidFill>
                <a:latin typeface="Calibri"/>
                <a:cs typeface="Calibri"/>
              </a:rPr>
              <a:t>c</a:t>
            </a:r>
            <a:r>
              <a:rPr sz="1765" i="1" spc="35" dirty="0">
                <a:solidFill>
                  <a:srgbClr val="E6F1EC"/>
                </a:solidFill>
                <a:latin typeface="Calibri"/>
                <a:cs typeface="Calibri"/>
              </a:rPr>
              <a:t>ili</a:t>
            </a:r>
            <a:r>
              <a:rPr sz="1765" i="1" spc="18" dirty="0">
                <a:solidFill>
                  <a:srgbClr val="E6F1EC"/>
                </a:solidFill>
                <a:latin typeface="Calibri"/>
                <a:cs typeface="Calibri"/>
              </a:rPr>
              <a:t>t</a:t>
            </a:r>
            <a:r>
              <a:rPr sz="1765" i="1" spc="35" dirty="0">
                <a:solidFill>
                  <a:srgbClr val="E6F1EC"/>
                </a:solidFill>
                <a:latin typeface="Calibri"/>
                <a:cs typeface="Calibri"/>
              </a:rPr>
              <a:t>i</a:t>
            </a:r>
            <a:r>
              <a:rPr sz="1765" i="1" spc="26" dirty="0">
                <a:solidFill>
                  <a:srgbClr val="E6F1EC"/>
                </a:solidFill>
                <a:latin typeface="Calibri"/>
                <a:cs typeface="Calibri"/>
              </a:rPr>
              <a:t>e</a:t>
            </a:r>
            <a:r>
              <a:rPr sz="1765" i="1" dirty="0">
                <a:solidFill>
                  <a:srgbClr val="E6F1EC"/>
                </a:solidFill>
                <a:latin typeface="Calibri"/>
                <a:cs typeface="Calibri"/>
              </a:rPr>
              <a:t>s</a:t>
            </a:r>
            <a:r>
              <a:rPr sz="1765" i="1" spc="-31" dirty="0">
                <a:solidFill>
                  <a:srgbClr val="E6F1EC"/>
                </a:solidFill>
                <a:latin typeface="Calibri"/>
                <a:cs typeface="Calibri"/>
              </a:rPr>
              <a:t> </a:t>
            </a:r>
            <a:r>
              <a:rPr sz="1765" i="1" spc="-40" dirty="0">
                <a:solidFill>
                  <a:srgbClr val="E6F1EC"/>
                </a:solidFill>
                <a:latin typeface="Calibri"/>
                <a:cs typeface="Calibri"/>
              </a:rPr>
              <a:t>C</a:t>
            </a:r>
            <a:r>
              <a:rPr sz="1765" i="1" spc="4" dirty="0">
                <a:solidFill>
                  <a:srgbClr val="E6F1EC"/>
                </a:solidFill>
                <a:latin typeface="Calibri"/>
                <a:cs typeface="Calibri"/>
              </a:rPr>
              <a:t>y</a:t>
            </a:r>
            <a:r>
              <a:rPr sz="1765" i="1" spc="-26" dirty="0">
                <a:solidFill>
                  <a:srgbClr val="E6F1EC"/>
                </a:solidFill>
                <a:latin typeface="Calibri"/>
                <a:cs typeface="Calibri"/>
              </a:rPr>
              <a:t>b</a:t>
            </a:r>
            <a:r>
              <a:rPr sz="1765" i="1" spc="26" dirty="0">
                <a:solidFill>
                  <a:srgbClr val="E6F1EC"/>
                </a:solidFill>
                <a:latin typeface="Calibri"/>
                <a:cs typeface="Calibri"/>
              </a:rPr>
              <a:t>e</a:t>
            </a:r>
            <a:r>
              <a:rPr sz="1765" i="1" dirty="0">
                <a:solidFill>
                  <a:srgbClr val="E6F1EC"/>
                </a:solidFill>
                <a:latin typeface="Calibri"/>
                <a:cs typeface="Calibri"/>
              </a:rPr>
              <a:t>r</a:t>
            </a:r>
            <a:r>
              <a:rPr sz="1765" i="1" spc="35" dirty="0">
                <a:solidFill>
                  <a:srgbClr val="E6F1EC"/>
                </a:solidFill>
                <a:latin typeface="Calibri"/>
                <a:cs typeface="Calibri"/>
              </a:rPr>
              <a:t>i</a:t>
            </a:r>
            <a:r>
              <a:rPr sz="1765" i="1" spc="-26" dirty="0">
                <a:solidFill>
                  <a:srgbClr val="E6F1EC"/>
                </a:solidFill>
                <a:latin typeface="Calibri"/>
                <a:cs typeface="Calibri"/>
              </a:rPr>
              <a:t>n</a:t>
            </a:r>
            <a:r>
              <a:rPr sz="1765" i="1" spc="-13" dirty="0">
                <a:solidFill>
                  <a:srgbClr val="E6F1EC"/>
                </a:solidFill>
                <a:latin typeface="Calibri"/>
                <a:cs typeface="Calibri"/>
              </a:rPr>
              <a:t>f</a:t>
            </a:r>
            <a:r>
              <a:rPr sz="1765" i="1" dirty="0">
                <a:solidFill>
                  <a:srgbClr val="E6F1EC"/>
                </a:solidFill>
                <a:latin typeface="Calibri"/>
                <a:cs typeface="Calibri"/>
              </a:rPr>
              <a:t>r</a:t>
            </a:r>
            <a:r>
              <a:rPr sz="1765" i="1" spc="-26" dirty="0">
                <a:solidFill>
                  <a:srgbClr val="E6F1EC"/>
                </a:solidFill>
                <a:latin typeface="Calibri"/>
                <a:cs typeface="Calibri"/>
              </a:rPr>
              <a:t>a</a:t>
            </a:r>
            <a:r>
              <a:rPr sz="1765" i="1" spc="18" dirty="0">
                <a:solidFill>
                  <a:srgbClr val="E6F1EC"/>
                </a:solidFill>
                <a:latin typeface="Calibri"/>
                <a:cs typeface="Calibri"/>
              </a:rPr>
              <a:t>st</a:t>
            </a:r>
            <a:r>
              <a:rPr sz="1765" i="1" dirty="0">
                <a:solidFill>
                  <a:srgbClr val="E6F1EC"/>
                </a:solidFill>
                <a:latin typeface="Calibri"/>
                <a:cs typeface="Calibri"/>
              </a:rPr>
              <a:t>r</a:t>
            </a:r>
            <a:r>
              <a:rPr sz="1765" i="1" spc="-26" dirty="0">
                <a:solidFill>
                  <a:srgbClr val="E6F1EC"/>
                </a:solidFill>
                <a:latin typeface="Calibri"/>
                <a:cs typeface="Calibri"/>
              </a:rPr>
              <a:t>u</a:t>
            </a:r>
            <a:r>
              <a:rPr sz="1765" i="1" spc="-31" dirty="0">
                <a:solidFill>
                  <a:srgbClr val="E6F1EC"/>
                </a:solidFill>
                <a:latin typeface="Calibri"/>
                <a:cs typeface="Calibri"/>
              </a:rPr>
              <a:t>c</a:t>
            </a:r>
            <a:r>
              <a:rPr sz="1765" i="1" spc="18" dirty="0">
                <a:solidFill>
                  <a:srgbClr val="E6F1EC"/>
                </a:solidFill>
                <a:latin typeface="Calibri"/>
                <a:cs typeface="Calibri"/>
              </a:rPr>
              <a:t>t</a:t>
            </a:r>
            <a:r>
              <a:rPr sz="1765" i="1" spc="-26" dirty="0">
                <a:solidFill>
                  <a:srgbClr val="E6F1EC"/>
                </a:solidFill>
                <a:latin typeface="Calibri"/>
                <a:cs typeface="Calibri"/>
              </a:rPr>
              <a:t>u</a:t>
            </a:r>
            <a:r>
              <a:rPr sz="1765" i="1" dirty="0">
                <a:solidFill>
                  <a:srgbClr val="E6F1EC"/>
                </a:solidFill>
                <a:latin typeface="Calibri"/>
                <a:cs typeface="Calibri"/>
              </a:rPr>
              <a:t>r</a:t>
            </a:r>
            <a:r>
              <a:rPr sz="1765" i="1" spc="-9" dirty="0">
                <a:solidFill>
                  <a:srgbClr val="E6F1EC"/>
                </a:solidFill>
                <a:latin typeface="Calibri"/>
                <a:cs typeface="Calibri"/>
              </a:rPr>
              <a:t>e</a:t>
            </a:r>
            <a:r>
              <a:rPr sz="1765" i="1" spc="168" dirty="0">
                <a:solidFill>
                  <a:srgbClr val="E6F1EC"/>
                </a:solidFill>
                <a:latin typeface="Calibri"/>
                <a:cs typeface="Calibri"/>
              </a:rPr>
              <a:t> </a:t>
            </a:r>
            <a:r>
              <a:rPr sz="1765" i="1" spc="-75" dirty="0">
                <a:solidFill>
                  <a:srgbClr val="E6F1EC"/>
                </a:solidFill>
                <a:latin typeface="Calibri"/>
                <a:cs typeface="Calibri"/>
              </a:rPr>
              <a:t>W</a:t>
            </a:r>
            <a:r>
              <a:rPr sz="1765" i="1" spc="-26" dirty="0">
                <a:solidFill>
                  <a:srgbClr val="E6F1EC"/>
                </a:solidFill>
                <a:latin typeface="Calibri"/>
                <a:cs typeface="Calibri"/>
              </a:rPr>
              <a:t>o</a:t>
            </a:r>
            <a:r>
              <a:rPr sz="1765" i="1" dirty="0">
                <a:solidFill>
                  <a:srgbClr val="E6F1EC"/>
                </a:solidFill>
                <a:latin typeface="Calibri"/>
                <a:cs typeface="Calibri"/>
              </a:rPr>
              <a:t>r</a:t>
            </a:r>
            <a:r>
              <a:rPr sz="1765" i="1" spc="-18" dirty="0">
                <a:solidFill>
                  <a:srgbClr val="E6F1EC"/>
                </a:solidFill>
                <a:latin typeface="Calibri"/>
                <a:cs typeface="Calibri"/>
              </a:rPr>
              <a:t>k</a:t>
            </a:r>
            <a:r>
              <a:rPr sz="1765" i="1" spc="18" dirty="0">
                <a:solidFill>
                  <a:srgbClr val="E6F1EC"/>
                </a:solidFill>
                <a:latin typeface="Calibri"/>
                <a:cs typeface="Calibri"/>
              </a:rPr>
              <a:t>s</a:t>
            </a:r>
            <a:r>
              <a:rPr sz="1765" i="1" spc="-26" dirty="0">
                <a:solidFill>
                  <a:srgbClr val="E6F1EC"/>
                </a:solidFill>
                <a:latin typeface="Calibri"/>
                <a:cs typeface="Calibri"/>
              </a:rPr>
              <a:t>ho</a:t>
            </a:r>
            <a:r>
              <a:rPr sz="1765" i="1" dirty="0">
                <a:solidFill>
                  <a:srgbClr val="E6F1EC"/>
                </a:solidFill>
                <a:latin typeface="Calibri"/>
                <a:cs typeface="Calibri"/>
              </a:rPr>
              <a:t>p </a:t>
            </a:r>
            <a:r>
              <a:rPr sz="1765" i="1" spc="22" dirty="0">
                <a:solidFill>
                  <a:srgbClr val="E6F1EC"/>
                </a:solidFill>
                <a:latin typeface="Calibri"/>
                <a:cs typeface="Calibri"/>
              </a:rPr>
              <a:t>A</a:t>
            </a:r>
            <a:r>
              <a:rPr sz="1765" i="1" spc="35" dirty="0">
                <a:solidFill>
                  <a:srgbClr val="E6F1EC"/>
                </a:solidFill>
                <a:latin typeface="Calibri"/>
                <a:cs typeface="Calibri"/>
              </a:rPr>
              <a:t>l</a:t>
            </a:r>
            <a:r>
              <a:rPr sz="1765" i="1" spc="26" dirty="0">
                <a:solidFill>
                  <a:srgbClr val="E6F1EC"/>
                </a:solidFill>
                <a:latin typeface="Calibri"/>
                <a:cs typeface="Calibri"/>
              </a:rPr>
              <a:t>ex</a:t>
            </a:r>
            <a:r>
              <a:rPr sz="1765" i="1" spc="-26" dirty="0">
                <a:solidFill>
                  <a:srgbClr val="E6F1EC"/>
                </a:solidFill>
                <a:latin typeface="Calibri"/>
                <a:cs typeface="Calibri"/>
              </a:rPr>
              <a:t>and</a:t>
            </a:r>
            <a:r>
              <a:rPr sz="1765" i="1" dirty="0">
                <a:solidFill>
                  <a:srgbClr val="E6F1EC"/>
                </a:solidFill>
                <a:latin typeface="Calibri"/>
                <a:cs typeface="Calibri"/>
              </a:rPr>
              <a:t>r</a:t>
            </a:r>
            <a:r>
              <a:rPr sz="1765" i="1" spc="35" dirty="0">
                <a:solidFill>
                  <a:srgbClr val="E6F1EC"/>
                </a:solidFill>
                <a:latin typeface="Calibri"/>
                <a:cs typeface="Calibri"/>
              </a:rPr>
              <a:t>i</a:t>
            </a:r>
            <a:r>
              <a:rPr sz="1765" i="1" spc="-26" dirty="0">
                <a:solidFill>
                  <a:srgbClr val="E6F1EC"/>
                </a:solidFill>
                <a:latin typeface="Calibri"/>
                <a:cs typeface="Calibri"/>
              </a:rPr>
              <a:t>a</a:t>
            </a:r>
            <a:r>
              <a:rPr sz="1765" i="1" spc="-4" dirty="0">
                <a:solidFill>
                  <a:srgbClr val="E6F1EC"/>
                </a:solidFill>
                <a:latin typeface="Calibri"/>
                <a:cs typeface="Calibri"/>
              </a:rPr>
              <a:t>,</a:t>
            </a:r>
            <a:r>
              <a:rPr sz="1765" i="1" spc="-49" dirty="0">
                <a:solidFill>
                  <a:srgbClr val="E6F1EC"/>
                </a:solidFill>
                <a:latin typeface="Calibri"/>
                <a:cs typeface="Calibri"/>
              </a:rPr>
              <a:t> </a:t>
            </a:r>
            <a:r>
              <a:rPr sz="1765" i="1" spc="-119" dirty="0">
                <a:solidFill>
                  <a:srgbClr val="E6F1EC"/>
                </a:solidFill>
                <a:latin typeface="Calibri"/>
                <a:cs typeface="Calibri"/>
              </a:rPr>
              <a:t>V</a:t>
            </a:r>
            <a:r>
              <a:rPr sz="1765" i="1" spc="-13" dirty="0">
                <a:solidFill>
                  <a:srgbClr val="E6F1EC"/>
                </a:solidFill>
                <a:latin typeface="Calibri"/>
                <a:cs typeface="Calibri"/>
              </a:rPr>
              <a:t>A</a:t>
            </a:r>
            <a:r>
              <a:rPr sz="1765" i="1" dirty="0">
                <a:solidFill>
                  <a:srgbClr val="E6F1EC"/>
                </a:solidFill>
                <a:latin typeface="Calibri"/>
                <a:cs typeface="Calibri"/>
              </a:rPr>
              <a:t>	</a:t>
            </a:r>
            <a:r>
              <a:rPr sz="1765" i="1" spc="-26" dirty="0">
                <a:solidFill>
                  <a:srgbClr val="E6F1EC"/>
                </a:solidFill>
                <a:latin typeface="Calibri"/>
                <a:cs typeface="Calibri"/>
              </a:rPr>
              <a:t>6</a:t>
            </a:r>
            <a:r>
              <a:rPr sz="1765" i="1" spc="-13" dirty="0">
                <a:solidFill>
                  <a:srgbClr val="E6F1EC"/>
                </a:solidFill>
                <a:latin typeface="Calibri"/>
                <a:cs typeface="Calibri"/>
              </a:rPr>
              <a:t>-7</a:t>
            </a:r>
            <a:r>
              <a:rPr sz="1765" i="1" spc="26" dirty="0">
                <a:solidFill>
                  <a:srgbClr val="E6F1EC"/>
                </a:solidFill>
                <a:latin typeface="Calibri"/>
                <a:cs typeface="Calibri"/>
              </a:rPr>
              <a:t> </a:t>
            </a:r>
            <a:r>
              <a:rPr sz="1765" i="1" spc="-4" dirty="0">
                <a:solidFill>
                  <a:srgbClr val="E6F1EC"/>
                </a:solidFill>
                <a:latin typeface="Calibri"/>
                <a:cs typeface="Calibri"/>
              </a:rPr>
              <a:t>S</a:t>
            </a:r>
            <a:r>
              <a:rPr sz="1765" i="1" spc="26" dirty="0">
                <a:solidFill>
                  <a:srgbClr val="E6F1EC"/>
                </a:solidFill>
                <a:latin typeface="Calibri"/>
                <a:cs typeface="Calibri"/>
              </a:rPr>
              <a:t>e</a:t>
            </a:r>
            <a:r>
              <a:rPr sz="1765" i="1" spc="-26" dirty="0">
                <a:solidFill>
                  <a:srgbClr val="E6F1EC"/>
                </a:solidFill>
                <a:latin typeface="Calibri"/>
                <a:cs typeface="Calibri"/>
              </a:rPr>
              <a:t>p</a:t>
            </a:r>
            <a:r>
              <a:rPr sz="1765" i="1" spc="18" dirty="0">
                <a:solidFill>
                  <a:srgbClr val="E6F1EC"/>
                </a:solidFill>
                <a:latin typeface="Calibri"/>
                <a:cs typeface="Calibri"/>
              </a:rPr>
              <a:t>t</a:t>
            </a:r>
            <a:r>
              <a:rPr sz="1765" i="1" spc="26" dirty="0">
                <a:solidFill>
                  <a:srgbClr val="E6F1EC"/>
                </a:solidFill>
                <a:latin typeface="Calibri"/>
                <a:cs typeface="Calibri"/>
              </a:rPr>
              <a:t>e</a:t>
            </a:r>
            <a:r>
              <a:rPr sz="1765" i="1" spc="13" dirty="0">
                <a:solidFill>
                  <a:srgbClr val="E6F1EC"/>
                </a:solidFill>
                <a:latin typeface="Calibri"/>
                <a:cs typeface="Calibri"/>
              </a:rPr>
              <a:t>m</a:t>
            </a:r>
            <a:r>
              <a:rPr sz="1765" i="1" spc="-26" dirty="0">
                <a:solidFill>
                  <a:srgbClr val="E6F1EC"/>
                </a:solidFill>
                <a:latin typeface="Calibri"/>
                <a:cs typeface="Calibri"/>
              </a:rPr>
              <a:t>b</a:t>
            </a:r>
            <a:r>
              <a:rPr sz="1765" i="1" spc="26" dirty="0">
                <a:solidFill>
                  <a:srgbClr val="E6F1EC"/>
                </a:solidFill>
                <a:latin typeface="Calibri"/>
                <a:cs typeface="Calibri"/>
              </a:rPr>
              <a:t>e</a:t>
            </a:r>
            <a:r>
              <a:rPr sz="1765" i="1" spc="-9" dirty="0">
                <a:solidFill>
                  <a:srgbClr val="E6F1EC"/>
                </a:solidFill>
                <a:latin typeface="Calibri"/>
                <a:cs typeface="Calibri"/>
              </a:rPr>
              <a:t>r</a:t>
            </a:r>
            <a:r>
              <a:rPr sz="1765" i="1" spc="53" dirty="0">
                <a:solidFill>
                  <a:srgbClr val="E6F1EC"/>
                </a:solidFill>
                <a:latin typeface="Calibri"/>
                <a:cs typeface="Calibri"/>
              </a:rPr>
              <a:t> </a:t>
            </a:r>
            <a:r>
              <a:rPr sz="1765" i="1" spc="-26" dirty="0">
                <a:solidFill>
                  <a:srgbClr val="E6F1EC"/>
                </a:solidFill>
                <a:latin typeface="Calibri"/>
                <a:cs typeface="Calibri"/>
              </a:rPr>
              <a:t>2017</a:t>
            </a:r>
            <a:endParaRPr sz="1765">
              <a:solidFill>
                <a:prstClr val="black"/>
              </a:solidFill>
              <a:latin typeface="Calibri"/>
              <a:cs typeface="Calibri"/>
            </a:endParaRPr>
          </a:p>
        </p:txBody>
      </p:sp>
    </p:spTree>
    <p:extLst>
      <p:ext uri="{BB962C8B-B14F-4D97-AF65-F5344CB8AC3E}">
        <p14:creationId xmlns:p14="http://schemas.microsoft.com/office/powerpoint/2010/main" val="162319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1916" y="803709"/>
            <a:ext cx="10050755" cy="641201"/>
          </a:xfrm>
          <a:prstGeom prst="rect">
            <a:avLst/>
          </a:prstGeom>
        </p:spPr>
        <p:txBody>
          <a:bodyPr vert="horz" wrap="square" lIns="0" tIns="0" rIns="0" bIns="0" rtlCol="0">
            <a:spAutoFit/>
          </a:bodyPr>
          <a:lstStyle/>
          <a:p>
            <a:pPr marL="11206" marR="4483" indent="447699">
              <a:lnSpc>
                <a:spcPts val="2471"/>
              </a:lnSpc>
            </a:pPr>
            <a:r>
              <a:rPr spc="13" dirty="0"/>
              <a:t>1.</a:t>
            </a:r>
            <a:r>
              <a:rPr dirty="0"/>
              <a:t> </a:t>
            </a:r>
            <a:r>
              <a:rPr spc="66" dirty="0"/>
              <a:t>W</a:t>
            </a:r>
            <a:r>
              <a:rPr spc="13" dirty="0"/>
              <a:t>ha</a:t>
            </a:r>
            <a:r>
              <a:rPr spc="18" dirty="0"/>
              <a:t>t</a:t>
            </a:r>
            <a:r>
              <a:rPr spc="-22" dirty="0"/>
              <a:t> </a:t>
            </a:r>
            <a:r>
              <a:rPr spc="13" dirty="0"/>
              <a:t>a</a:t>
            </a:r>
            <a:r>
              <a:rPr spc="40" dirty="0"/>
              <a:t>r</a:t>
            </a:r>
            <a:r>
              <a:rPr spc="31" dirty="0"/>
              <a:t>e</a:t>
            </a:r>
            <a:r>
              <a:rPr spc="-79" dirty="0"/>
              <a:t> </a:t>
            </a:r>
            <a:r>
              <a:rPr spc="22" dirty="0"/>
              <a:t>wo</a:t>
            </a:r>
            <a:r>
              <a:rPr spc="40" dirty="0"/>
              <a:t>r</a:t>
            </a:r>
            <a:r>
              <a:rPr spc="-18" dirty="0"/>
              <a:t>k</a:t>
            </a:r>
            <a:r>
              <a:rPr spc="31" dirty="0"/>
              <a:t>f</a:t>
            </a:r>
            <a:r>
              <a:rPr spc="13" dirty="0"/>
              <a:t>o</a:t>
            </a:r>
            <a:r>
              <a:rPr spc="40" dirty="0"/>
              <a:t>r</a:t>
            </a:r>
            <a:r>
              <a:rPr spc="44" dirty="0"/>
              <a:t>c</a:t>
            </a:r>
            <a:r>
              <a:rPr spc="31" dirty="0"/>
              <a:t>e</a:t>
            </a:r>
            <a:r>
              <a:rPr spc="-168" dirty="0"/>
              <a:t> </a:t>
            </a:r>
            <a:r>
              <a:rPr spc="13" dirty="0"/>
              <a:t>d</a:t>
            </a:r>
            <a:r>
              <a:rPr spc="9" dirty="0"/>
              <a:t>e</a:t>
            </a:r>
            <a:r>
              <a:rPr spc="4" dirty="0"/>
              <a:t>v</a:t>
            </a:r>
            <a:r>
              <a:rPr spc="9" dirty="0"/>
              <a:t>e</a:t>
            </a:r>
            <a:r>
              <a:rPr spc="35" dirty="0"/>
              <a:t>l</a:t>
            </a:r>
            <a:r>
              <a:rPr spc="13" dirty="0"/>
              <a:t>o</a:t>
            </a:r>
            <a:r>
              <a:rPr spc="26" dirty="0"/>
              <a:t>p</a:t>
            </a:r>
            <a:r>
              <a:rPr spc="31" dirty="0"/>
              <a:t>m</a:t>
            </a:r>
            <a:r>
              <a:rPr spc="9" dirty="0"/>
              <a:t>e</a:t>
            </a:r>
            <a:r>
              <a:rPr spc="13" dirty="0"/>
              <a:t>n</a:t>
            </a:r>
            <a:r>
              <a:rPr spc="18" dirty="0"/>
              <a:t>t</a:t>
            </a:r>
            <a:r>
              <a:rPr spc="-22" dirty="0"/>
              <a:t> </a:t>
            </a:r>
            <a:r>
              <a:rPr spc="40" dirty="0"/>
              <a:t>r</a:t>
            </a:r>
            <a:r>
              <a:rPr spc="9" dirty="0"/>
              <a:t>e</a:t>
            </a:r>
            <a:r>
              <a:rPr spc="35" dirty="0"/>
              <a:t>l</a:t>
            </a:r>
            <a:r>
              <a:rPr spc="13" dirty="0"/>
              <a:t>a</a:t>
            </a:r>
            <a:r>
              <a:rPr spc="53" dirty="0"/>
              <a:t>t</a:t>
            </a:r>
            <a:r>
              <a:rPr spc="9" dirty="0"/>
              <a:t>e</a:t>
            </a:r>
            <a:r>
              <a:rPr spc="31" dirty="0"/>
              <a:t>d</a:t>
            </a:r>
            <a:r>
              <a:rPr spc="-163" dirty="0"/>
              <a:t> </a:t>
            </a:r>
            <a:r>
              <a:rPr spc="44" dirty="0"/>
              <a:t>c</a:t>
            </a:r>
            <a:r>
              <a:rPr spc="13" dirty="0"/>
              <a:t>ha</a:t>
            </a:r>
            <a:r>
              <a:rPr spc="35" dirty="0"/>
              <a:t>ll</a:t>
            </a:r>
            <a:r>
              <a:rPr spc="9" dirty="0"/>
              <a:t>e</a:t>
            </a:r>
            <a:r>
              <a:rPr spc="13" dirty="0"/>
              <a:t>ng</a:t>
            </a:r>
            <a:r>
              <a:rPr spc="9" dirty="0"/>
              <a:t>e</a:t>
            </a:r>
            <a:r>
              <a:rPr spc="22" dirty="0"/>
              <a:t>s</a:t>
            </a:r>
            <a:r>
              <a:rPr spc="-66" dirty="0"/>
              <a:t> </a:t>
            </a:r>
            <a:r>
              <a:rPr spc="13" dirty="0"/>
              <a:t>an</a:t>
            </a:r>
            <a:r>
              <a:rPr spc="31" dirty="0"/>
              <a:t>d</a:t>
            </a:r>
            <a:r>
              <a:rPr spc="-75" dirty="0"/>
              <a:t> </a:t>
            </a:r>
            <a:r>
              <a:rPr spc="13" dirty="0"/>
              <a:t>b</a:t>
            </a:r>
            <a:r>
              <a:rPr spc="9" dirty="0"/>
              <a:t>e</a:t>
            </a:r>
            <a:r>
              <a:rPr spc="18" dirty="0"/>
              <a:t>st</a:t>
            </a:r>
            <a:r>
              <a:rPr spc="13" dirty="0"/>
              <a:t> p</a:t>
            </a:r>
            <a:r>
              <a:rPr spc="40" dirty="0"/>
              <a:t>r</a:t>
            </a:r>
            <a:r>
              <a:rPr spc="26" dirty="0"/>
              <a:t>a</a:t>
            </a:r>
            <a:r>
              <a:rPr spc="44" dirty="0"/>
              <a:t>c</a:t>
            </a:r>
            <a:r>
              <a:rPr spc="53" dirty="0"/>
              <a:t>t</a:t>
            </a:r>
            <a:r>
              <a:rPr spc="35" dirty="0"/>
              <a:t>i</a:t>
            </a:r>
            <a:r>
              <a:rPr spc="44" dirty="0"/>
              <a:t>c</a:t>
            </a:r>
            <a:r>
              <a:rPr spc="9" dirty="0"/>
              <a:t>e</a:t>
            </a:r>
            <a:r>
              <a:rPr spc="18" dirty="0"/>
              <a:t>s</a:t>
            </a:r>
            <a:r>
              <a:rPr spc="13" dirty="0"/>
              <a:t>,</a:t>
            </a:r>
            <a:r>
              <a:rPr spc="-176" dirty="0"/>
              <a:t> </a:t>
            </a:r>
            <a:r>
              <a:rPr spc="9" dirty="0"/>
              <a:t>e</a:t>
            </a:r>
            <a:r>
              <a:rPr spc="-22" dirty="0"/>
              <a:t>.</a:t>
            </a:r>
            <a:r>
              <a:rPr spc="13" dirty="0"/>
              <a:t>g</a:t>
            </a:r>
            <a:r>
              <a:rPr spc="-22" dirty="0"/>
              <a:t>.</a:t>
            </a:r>
            <a:r>
              <a:rPr spc="13" dirty="0"/>
              <a:t>,</a:t>
            </a:r>
            <a:r>
              <a:rPr spc="-4" dirty="0"/>
              <a:t> </a:t>
            </a:r>
            <a:r>
              <a:rPr spc="40" dirty="0"/>
              <a:t>r</a:t>
            </a:r>
            <a:r>
              <a:rPr spc="18" dirty="0"/>
              <a:t>e</a:t>
            </a:r>
            <a:r>
              <a:rPr spc="44" dirty="0"/>
              <a:t>c</a:t>
            </a:r>
            <a:r>
              <a:rPr spc="40" dirty="0"/>
              <a:t>r</a:t>
            </a:r>
            <a:r>
              <a:rPr spc="13" dirty="0"/>
              <a:t>u</a:t>
            </a:r>
            <a:r>
              <a:rPr spc="35" dirty="0"/>
              <a:t>i</a:t>
            </a:r>
            <a:r>
              <a:rPr spc="53" dirty="0"/>
              <a:t>t</a:t>
            </a:r>
            <a:r>
              <a:rPr spc="31" dirty="0"/>
              <a:t>m</a:t>
            </a:r>
            <a:r>
              <a:rPr spc="9" dirty="0"/>
              <a:t>e</a:t>
            </a:r>
            <a:r>
              <a:rPr spc="13" dirty="0"/>
              <a:t>n</a:t>
            </a:r>
            <a:r>
              <a:rPr spc="53" dirty="0"/>
              <a:t>t</a:t>
            </a:r>
            <a:r>
              <a:rPr spc="13" dirty="0"/>
              <a:t>,</a:t>
            </a:r>
            <a:r>
              <a:rPr spc="-180" dirty="0"/>
              <a:t> </a:t>
            </a:r>
            <a:r>
              <a:rPr spc="53" dirty="0"/>
              <a:t>t</a:t>
            </a:r>
            <a:r>
              <a:rPr spc="40" dirty="0"/>
              <a:t>r</a:t>
            </a:r>
            <a:r>
              <a:rPr spc="13" dirty="0"/>
              <a:t>a</a:t>
            </a:r>
            <a:r>
              <a:rPr spc="35" dirty="0"/>
              <a:t>i</a:t>
            </a:r>
            <a:r>
              <a:rPr spc="13" dirty="0"/>
              <a:t>n</a:t>
            </a:r>
            <a:r>
              <a:rPr spc="35" dirty="0"/>
              <a:t>i</a:t>
            </a:r>
            <a:r>
              <a:rPr spc="13" dirty="0"/>
              <a:t>ng,</a:t>
            </a:r>
            <a:r>
              <a:rPr spc="-180" dirty="0"/>
              <a:t> </a:t>
            </a:r>
            <a:r>
              <a:rPr spc="35" dirty="0"/>
              <a:t>i</a:t>
            </a:r>
            <a:r>
              <a:rPr spc="13" dirty="0"/>
              <a:t>n</a:t>
            </a:r>
            <a:r>
              <a:rPr spc="44" dirty="0"/>
              <a:t>c</a:t>
            </a:r>
            <a:r>
              <a:rPr spc="9" dirty="0"/>
              <a:t>e</a:t>
            </a:r>
            <a:r>
              <a:rPr spc="13" dirty="0"/>
              <a:t>n</a:t>
            </a:r>
            <a:r>
              <a:rPr spc="53" dirty="0"/>
              <a:t>t</a:t>
            </a:r>
            <a:r>
              <a:rPr spc="35" dirty="0"/>
              <a:t>i</a:t>
            </a:r>
            <a:r>
              <a:rPr spc="4" dirty="0"/>
              <a:t>ve</a:t>
            </a:r>
            <a:r>
              <a:rPr spc="13" dirty="0"/>
              <a:t>s,</a:t>
            </a:r>
            <a:r>
              <a:rPr spc="-180" dirty="0"/>
              <a:t> </a:t>
            </a:r>
            <a:r>
              <a:rPr spc="40" dirty="0"/>
              <a:t>r</a:t>
            </a:r>
            <a:r>
              <a:rPr spc="9" dirty="0"/>
              <a:t>e</a:t>
            </a:r>
            <a:r>
              <a:rPr spc="26" dirty="0"/>
              <a:t>w</a:t>
            </a:r>
            <a:r>
              <a:rPr spc="13" dirty="0"/>
              <a:t>a</a:t>
            </a:r>
            <a:r>
              <a:rPr spc="40" dirty="0"/>
              <a:t>r</a:t>
            </a:r>
            <a:r>
              <a:rPr spc="31" dirty="0"/>
              <a:t>d</a:t>
            </a:r>
            <a:r>
              <a:rPr spc="-75" dirty="0"/>
              <a:t> </a:t>
            </a:r>
            <a:r>
              <a:rPr spc="13" dirty="0"/>
              <a:t>s</a:t>
            </a:r>
            <a:r>
              <a:rPr spc="53" dirty="0"/>
              <a:t>t</a:t>
            </a:r>
            <a:r>
              <a:rPr spc="40" dirty="0"/>
              <a:t>r</a:t>
            </a:r>
            <a:r>
              <a:rPr spc="13" dirty="0"/>
              <a:t>u</a:t>
            </a:r>
            <a:r>
              <a:rPr spc="44" dirty="0"/>
              <a:t>c</a:t>
            </a:r>
            <a:r>
              <a:rPr spc="53" dirty="0"/>
              <a:t>t</a:t>
            </a:r>
            <a:r>
              <a:rPr spc="13" dirty="0"/>
              <a:t>u</a:t>
            </a:r>
            <a:r>
              <a:rPr spc="40" dirty="0"/>
              <a:t>r</a:t>
            </a:r>
            <a:r>
              <a:rPr spc="9" dirty="0"/>
              <a:t>e</a:t>
            </a:r>
            <a:r>
              <a:rPr spc="13" dirty="0"/>
              <a:t>s,</a:t>
            </a:r>
            <a:r>
              <a:rPr spc="-180" dirty="0"/>
              <a:t> </a:t>
            </a:r>
            <a:r>
              <a:rPr spc="9" dirty="0"/>
              <a:t>e</a:t>
            </a:r>
            <a:r>
              <a:rPr spc="53" dirty="0"/>
              <a:t>t</a:t>
            </a:r>
            <a:r>
              <a:rPr spc="44" dirty="0"/>
              <a:t>c</a:t>
            </a:r>
            <a:r>
              <a:rPr spc="-22" dirty="0"/>
              <a:t>.</a:t>
            </a:r>
            <a:r>
              <a:rPr spc="40" dirty="0"/>
              <a:t>?</a:t>
            </a: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661182" marR="4483" indent="-650536" defTabSz="806867">
              <a:lnSpc>
                <a:spcPts val="1324"/>
              </a:lnSpc>
            </a:pPr>
            <a:r>
              <a:rPr spc="-44" dirty="0"/>
              <a:t>N</a:t>
            </a:r>
            <a:r>
              <a:rPr spc="-9" dirty="0"/>
              <a:t>S</a:t>
            </a:r>
            <a:r>
              <a:rPr dirty="0"/>
              <a:t>F</a:t>
            </a:r>
            <a:r>
              <a:rPr spc="4" dirty="0"/>
              <a:t> C</a:t>
            </a:r>
            <a:r>
              <a:rPr dirty="0"/>
              <a:t>y</a:t>
            </a:r>
            <a:r>
              <a:rPr spc="13" dirty="0"/>
              <a:t>b</a:t>
            </a:r>
            <a:r>
              <a:rPr spc="-53" dirty="0"/>
              <a:t>e</a:t>
            </a:r>
            <a:r>
              <a:rPr spc="31" dirty="0"/>
              <a:t>r</a:t>
            </a:r>
            <a:r>
              <a:rPr dirty="0"/>
              <a:t>i</a:t>
            </a:r>
            <a:r>
              <a:rPr spc="13" dirty="0"/>
              <a:t>n</a:t>
            </a:r>
            <a:r>
              <a:rPr dirty="0"/>
              <a:t>f</a:t>
            </a:r>
            <a:r>
              <a:rPr spc="31" dirty="0"/>
              <a:t>r</a:t>
            </a:r>
            <a:r>
              <a:rPr spc="-22" dirty="0"/>
              <a:t>a</a:t>
            </a:r>
            <a:r>
              <a:rPr spc="-9" dirty="0"/>
              <a:t>s</a:t>
            </a:r>
            <a:r>
              <a:rPr spc="-40" dirty="0"/>
              <a:t>t</a:t>
            </a:r>
            <a:r>
              <a:rPr spc="31" dirty="0"/>
              <a:t>r</a:t>
            </a:r>
            <a:r>
              <a:rPr spc="13" dirty="0"/>
              <a:t>u</a:t>
            </a:r>
            <a:r>
              <a:rPr spc="-53" dirty="0"/>
              <a:t>c</a:t>
            </a:r>
            <a:r>
              <a:rPr spc="-40" dirty="0"/>
              <a:t>t</a:t>
            </a:r>
            <a:r>
              <a:rPr spc="13" dirty="0"/>
              <a:t>u</a:t>
            </a:r>
            <a:r>
              <a:rPr spc="31" dirty="0"/>
              <a:t>r</a:t>
            </a:r>
            <a:r>
              <a:rPr spc="-9" dirty="0"/>
              <a:t>e</a:t>
            </a:r>
            <a:r>
              <a:rPr spc="-128" dirty="0"/>
              <a:t> </a:t>
            </a:r>
            <a:r>
              <a:rPr spc="-66" dirty="0"/>
              <a:t>W</a:t>
            </a:r>
            <a:r>
              <a:rPr spc="9" dirty="0"/>
              <a:t>o</a:t>
            </a:r>
            <a:r>
              <a:rPr spc="31" dirty="0"/>
              <a:t>r</a:t>
            </a:r>
            <a:r>
              <a:rPr spc="-4" dirty="0"/>
              <a:t>k</a:t>
            </a:r>
            <a:r>
              <a:rPr spc="-9" dirty="0"/>
              <a:t>s</a:t>
            </a:r>
            <a:r>
              <a:rPr spc="13" dirty="0"/>
              <a:t>h</a:t>
            </a:r>
            <a:r>
              <a:rPr spc="9" dirty="0"/>
              <a:t>o</a:t>
            </a:r>
            <a:r>
              <a:rPr dirty="0"/>
              <a:t>p</a:t>
            </a:r>
            <a:r>
              <a:rPr spc="-159" dirty="0"/>
              <a:t> </a:t>
            </a:r>
            <a:r>
              <a:rPr spc="26" dirty="0"/>
              <a:t>6</a:t>
            </a:r>
            <a:r>
              <a:rPr dirty="0"/>
              <a:t>-</a:t>
            </a:r>
            <a:r>
              <a:rPr spc="-9" dirty="0"/>
              <a:t>7</a:t>
            </a:r>
            <a:r>
              <a:rPr spc="-4" dirty="0"/>
              <a:t> </a:t>
            </a:r>
            <a:r>
              <a:rPr dirty="0"/>
              <a:t>S</a:t>
            </a:r>
            <a:r>
              <a:rPr spc="-44" dirty="0"/>
              <a:t>e</a:t>
            </a:r>
            <a:r>
              <a:rPr spc="13" dirty="0"/>
              <a:t>p</a:t>
            </a:r>
            <a:r>
              <a:rPr spc="-40" dirty="0"/>
              <a:t>t</a:t>
            </a:r>
            <a:r>
              <a:rPr spc="-53" dirty="0"/>
              <a:t>e</a:t>
            </a:r>
            <a:r>
              <a:rPr spc="-49" dirty="0"/>
              <a:t>m</a:t>
            </a:r>
            <a:r>
              <a:rPr spc="13" dirty="0"/>
              <a:t>b</a:t>
            </a:r>
            <a:r>
              <a:rPr spc="-53" dirty="0"/>
              <a:t>e</a:t>
            </a:r>
            <a:r>
              <a:rPr spc="-4" dirty="0"/>
              <a:t>r</a:t>
            </a:r>
            <a:r>
              <a:rPr spc="44" dirty="0"/>
              <a:t> </a:t>
            </a:r>
            <a:r>
              <a:rPr spc="22" dirty="0"/>
              <a:t>201</a:t>
            </a:r>
            <a:r>
              <a:rPr spc="-9" dirty="0"/>
              <a:t>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1206" defTabSz="806867"/>
            <a:r>
              <a:rPr spc="-44" dirty="0"/>
              <a:t>L</a:t>
            </a:r>
            <a:r>
              <a:rPr spc="-26" dirty="0"/>
              <a:t>IG</a:t>
            </a:r>
            <a:r>
              <a:rPr spc="31" dirty="0"/>
              <a:t>O</a:t>
            </a:r>
            <a:r>
              <a:rPr dirty="0"/>
              <a:t>-</a:t>
            </a:r>
            <a:r>
              <a:rPr spc="-26" dirty="0"/>
              <a:t>G</a:t>
            </a:r>
            <a:r>
              <a:rPr spc="22" dirty="0"/>
              <a:t>1701777</a:t>
            </a:r>
            <a:r>
              <a:rPr dirty="0"/>
              <a:t>-v1</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2413" defTabSz="806867"/>
            <a:fld id="{81D60167-4931-47E6-BA6A-407CBD079E47}" type="slidenum">
              <a:rPr spc="-9" dirty="0"/>
              <a:pPr marL="22413" defTabSz="806867"/>
              <a:t>5</a:t>
            </a:fld>
            <a:endParaRPr spc="-9" dirty="0"/>
          </a:p>
        </p:txBody>
      </p:sp>
      <p:sp>
        <p:nvSpPr>
          <p:cNvPr id="3" name="object 3"/>
          <p:cNvSpPr txBox="1">
            <a:spLocks noGrp="1"/>
          </p:cNvSpPr>
          <p:nvPr>
            <p:ph type="body" idx="1"/>
          </p:nvPr>
        </p:nvSpPr>
        <p:spPr>
          <a:xfrm>
            <a:off x="2629377" y="1394869"/>
            <a:ext cx="8815836" cy="4033284"/>
          </a:xfrm>
          <a:prstGeom prst="rect">
            <a:avLst/>
          </a:prstGeom>
        </p:spPr>
        <p:txBody>
          <a:bodyPr vert="horz" wrap="square" lIns="0" tIns="0" rIns="0" bIns="0" rtlCol="0">
            <a:spAutoFit/>
          </a:bodyPr>
          <a:lstStyle/>
          <a:p>
            <a:pPr marL="224130" marR="163615" indent="-212923">
              <a:lnSpc>
                <a:spcPct val="70200"/>
              </a:lnSpc>
              <a:buClr>
                <a:srgbClr val="E6F1EC"/>
              </a:buClr>
              <a:buFont typeface="Arial"/>
              <a:buChar char="•"/>
              <a:tabLst>
                <a:tab pos="223569" algn="l"/>
                <a:tab pos="224130" algn="l"/>
              </a:tabLst>
            </a:pPr>
            <a:r>
              <a:rPr dirty="0"/>
              <a:t>L</a:t>
            </a:r>
            <a:r>
              <a:rPr spc="18" dirty="0"/>
              <a:t>I</a:t>
            </a:r>
            <a:r>
              <a:rPr spc="-13" dirty="0"/>
              <a:t>G</a:t>
            </a:r>
            <a:r>
              <a:rPr dirty="0"/>
              <a:t>O</a:t>
            </a:r>
            <a:r>
              <a:rPr spc="9" dirty="0"/>
              <a:t> </a:t>
            </a:r>
            <a:r>
              <a:rPr spc="-35" dirty="0"/>
              <a:t>i</a:t>
            </a:r>
            <a:r>
              <a:rPr dirty="0"/>
              <a:t>s</a:t>
            </a:r>
            <a:r>
              <a:rPr spc="110" dirty="0"/>
              <a:t> </a:t>
            </a:r>
            <a:r>
              <a:rPr spc="-49" dirty="0"/>
              <a:t>e</a:t>
            </a:r>
            <a:r>
              <a:rPr spc="-35" dirty="0"/>
              <a:t>m</a:t>
            </a:r>
            <a:r>
              <a:rPr spc="-9" dirty="0"/>
              <a:t>b</a:t>
            </a:r>
            <a:r>
              <a:rPr spc="-49" dirty="0"/>
              <a:t>e</a:t>
            </a:r>
            <a:r>
              <a:rPr dirty="0"/>
              <a:t>dd</a:t>
            </a:r>
            <a:r>
              <a:rPr spc="-40" dirty="0"/>
              <a:t>e</a:t>
            </a:r>
            <a:r>
              <a:rPr dirty="0"/>
              <a:t>d </a:t>
            </a:r>
            <a:r>
              <a:rPr spc="-141" dirty="0"/>
              <a:t> </a:t>
            </a:r>
            <a:r>
              <a:rPr spc="-35" dirty="0"/>
              <a:t>i</a:t>
            </a:r>
            <a:r>
              <a:rPr dirty="0"/>
              <a:t>n</a:t>
            </a:r>
            <a:r>
              <a:rPr spc="62" dirty="0"/>
              <a:t> </a:t>
            </a:r>
            <a:r>
              <a:rPr spc="26" dirty="0"/>
              <a:t>D</a:t>
            </a:r>
            <a:r>
              <a:rPr spc="-35" dirty="0"/>
              <a:t>i</a:t>
            </a:r>
            <a:r>
              <a:rPr spc="22" dirty="0"/>
              <a:t>v</a:t>
            </a:r>
            <a:r>
              <a:rPr spc="-35" dirty="0"/>
              <a:t>i</a:t>
            </a:r>
            <a:r>
              <a:rPr spc="-40" dirty="0"/>
              <a:t>s</a:t>
            </a:r>
            <a:r>
              <a:rPr spc="-35" dirty="0"/>
              <a:t>i</a:t>
            </a:r>
            <a:r>
              <a:rPr spc="-4" dirty="0"/>
              <a:t>o</a:t>
            </a:r>
            <a:r>
              <a:rPr dirty="0"/>
              <a:t>n</a:t>
            </a:r>
            <a:r>
              <a:rPr spc="150" dirty="0"/>
              <a:t> </a:t>
            </a:r>
            <a:r>
              <a:rPr spc="-4" dirty="0"/>
              <a:t>o</a:t>
            </a:r>
            <a:r>
              <a:rPr dirty="0"/>
              <a:t>f</a:t>
            </a:r>
            <a:r>
              <a:rPr spc="-4" dirty="0"/>
              <a:t> </a:t>
            </a:r>
            <a:r>
              <a:rPr dirty="0"/>
              <a:t>P</a:t>
            </a:r>
            <a:r>
              <a:rPr spc="-9" dirty="0"/>
              <a:t>h</a:t>
            </a:r>
            <a:r>
              <a:rPr spc="22" dirty="0"/>
              <a:t>y</a:t>
            </a:r>
            <a:r>
              <a:rPr spc="-40" dirty="0"/>
              <a:t>s</a:t>
            </a:r>
            <a:r>
              <a:rPr spc="-35" dirty="0"/>
              <a:t>i</a:t>
            </a:r>
            <a:r>
              <a:rPr spc="-13" dirty="0"/>
              <a:t>c</a:t>
            </a:r>
            <a:r>
              <a:rPr spc="-40" dirty="0"/>
              <a:t>s</a:t>
            </a:r>
            <a:r>
              <a:rPr spc="18" dirty="0"/>
              <a:t>,</a:t>
            </a:r>
            <a:r>
              <a:rPr spc="-40" dirty="0"/>
              <a:t>M</a:t>
            </a:r>
            <a:r>
              <a:rPr spc="-13" dirty="0"/>
              <a:t>a</a:t>
            </a:r>
            <a:r>
              <a:rPr spc="-44" dirty="0"/>
              <a:t>t</a:t>
            </a:r>
            <a:r>
              <a:rPr dirty="0"/>
              <a:t>h</a:t>
            </a:r>
            <a:r>
              <a:rPr spc="-53" dirty="0"/>
              <a:t>e</a:t>
            </a:r>
            <a:r>
              <a:rPr spc="-35" dirty="0"/>
              <a:t>m</a:t>
            </a:r>
            <a:r>
              <a:rPr spc="-13" dirty="0"/>
              <a:t>a</a:t>
            </a:r>
            <a:r>
              <a:rPr spc="-44" dirty="0"/>
              <a:t>t</a:t>
            </a:r>
            <a:r>
              <a:rPr spc="-35" dirty="0"/>
              <a:t>i</a:t>
            </a:r>
            <a:r>
              <a:rPr spc="-13" dirty="0"/>
              <a:t>c</a:t>
            </a:r>
            <a:r>
              <a:rPr dirty="0"/>
              <a:t>s  </a:t>
            </a:r>
            <a:r>
              <a:rPr spc="-9" dirty="0"/>
              <a:t>a</a:t>
            </a:r>
            <a:r>
              <a:rPr dirty="0"/>
              <a:t>nd</a:t>
            </a:r>
            <a:r>
              <a:rPr spc="62" dirty="0"/>
              <a:t> </a:t>
            </a:r>
            <a:r>
              <a:rPr spc="-13" dirty="0"/>
              <a:t>A</a:t>
            </a:r>
            <a:r>
              <a:rPr spc="-40" dirty="0"/>
              <a:t>s</a:t>
            </a:r>
            <a:r>
              <a:rPr spc="-44" dirty="0"/>
              <a:t>t</a:t>
            </a:r>
            <a:r>
              <a:rPr spc="22" dirty="0"/>
              <a:t>r</a:t>
            </a:r>
            <a:r>
              <a:rPr spc="-4" dirty="0"/>
              <a:t>o</a:t>
            </a:r>
            <a:r>
              <a:rPr dirty="0"/>
              <a:t>n</a:t>
            </a:r>
            <a:r>
              <a:rPr spc="-4" dirty="0"/>
              <a:t>o</a:t>
            </a:r>
            <a:r>
              <a:rPr spc="-35" dirty="0"/>
              <a:t>m</a:t>
            </a:r>
            <a:r>
              <a:rPr spc="-9" dirty="0"/>
              <a:t>y</a:t>
            </a:r>
            <a:r>
              <a:rPr spc="97" dirty="0"/>
              <a:t> </a:t>
            </a:r>
            <a:r>
              <a:rPr spc="18" dirty="0"/>
              <a:t>(</a:t>
            </a:r>
            <a:r>
              <a:rPr dirty="0"/>
              <a:t>P</a:t>
            </a:r>
            <a:r>
              <a:rPr spc="-44" dirty="0"/>
              <a:t>M</a:t>
            </a:r>
            <a:r>
              <a:rPr spc="-13" dirty="0"/>
              <a:t>A</a:t>
            </a:r>
            <a:r>
              <a:rPr dirty="0"/>
              <a:t>)</a:t>
            </a:r>
            <a:r>
              <a:rPr spc="-9" dirty="0"/>
              <a:t> </a:t>
            </a:r>
            <a:r>
              <a:rPr spc="-18" dirty="0"/>
              <a:t>at</a:t>
            </a:r>
            <a:r>
              <a:rPr spc="-13" dirty="0"/>
              <a:t> Ca</a:t>
            </a:r>
            <a:r>
              <a:rPr spc="-35" dirty="0"/>
              <a:t>l</a:t>
            </a:r>
            <a:r>
              <a:rPr spc="-44" dirty="0"/>
              <a:t>t</a:t>
            </a:r>
            <a:r>
              <a:rPr spc="-53" dirty="0"/>
              <a:t>e</a:t>
            </a:r>
            <a:r>
              <a:rPr spc="-13" dirty="0"/>
              <a:t>c</a:t>
            </a:r>
            <a:r>
              <a:rPr dirty="0"/>
              <a:t>h </a:t>
            </a:r>
            <a:r>
              <a:rPr spc="-141" dirty="0"/>
              <a:t> </a:t>
            </a:r>
            <a:r>
              <a:rPr spc="-13" dirty="0"/>
              <a:t>a</a:t>
            </a:r>
            <a:r>
              <a:rPr dirty="0"/>
              <a:t>nd</a:t>
            </a:r>
            <a:r>
              <a:rPr spc="-22" dirty="0"/>
              <a:t> </a:t>
            </a:r>
            <a:r>
              <a:rPr spc="-40" dirty="0"/>
              <a:t>M</a:t>
            </a:r>
            <a:r>
              <a:rPr spc="9" dirty="0"/>
              <a:t>I</a:t>
            </a:r>
            <a:r>
              <a:rPr dirty="0"/>
              <a:t>T</a:t>
            </a:r>
            <a:r>
              <a:rPr spc="35" dirty="0"/>
              <a:t> </a:t>
            </a:r>
            <a:r>
              <a:rPr dirty="0"/>
              <a:t>K</a:t>
            </a:r>
            <a:r>
              <a:rPr spc="-22" dirty="0"/>
              <a:t>a</a:t>
            </a:r>
            <a:r>
              <a:rPr spc="22" dirty="0"/>
              <a:t>v</a:t>
            </a:r>
            <a:r>
              <a:rPr spc="-35" dirty="0"/>
              <a:t>l</a:t>
            </a:r>
            <a:r>
              <a:rPr dirty="0"/>
              <a:t>i</a:t>
            </a:r>
            <a:r>
              <a:rPr spc="31" dirty="0"/>
              <a:t> </a:t>
            </a:r>
            <a:r>
              <a:rPr spc="18" dirty="0"/>
              <a:t>I</a:t>
            </a:r>
            <a:r>
              <a:rPr dirty="0"/>
              <a:t>n</a:t>
            </a:r>
            <a:r>
              <a:rPr spc="-40" dirty="0"/>
              <a:t>s</a:t>
            </a:r>
            <a:r>
              <a:rPr spc="-44" dirty="0"/>
              <a:t>t</a:t>
            </a:r>
            <a:r>
              <a:rPr spc="-35" dirty="0"/>
              <a:t>i</a:t>
            </a:r>
            <a:r>
              <a:rPr spc="-44" dirty="0"/>
              <a:t>t</a:t>
            </a:r>
            <a:r>
              <a:rPr dirty="0"/>
              <a:t>u</a:t>
            </a:r>
            <a:r>
              <a:rPr spc="-44" dirty="0"/>
              <a:t>t</a:t>
            </a:r>
            <a:r>
              <a:rPr spc="-9" dirty="0"/>
              <a:t>e</a:t>
            </a:r>
            <a:r>
              <a:rPr dirty="0"/>
              <a:t> </a:t>
            </a:r>
            <a:r>
              <a:rPr spc="-185" dirty="0"/>
              <a:t> </a:t>
            </a:r>
            <a:r>
              <a:rPr spc="18" dirty="0"/>
              <a:t>f</a:t>
            </a:r>
            <a:r>
              <a:rPr spc="-4" dirty="0"/>
              <a:t>o</a:t>
            </a:r>
            <a:r>
              <a:rPr spc="-9" dirty="0"/>
              <a:t>r</a:t>
            </a:r>
            <a:r>
              <a:rPr spc="4" dirty="0"/>
              <a:t> </a:t>
            </a:r>
            <a:r>
              <a:rPr spc="-13" dirty="0"/>
              <a:t>A</a:t>
            </a:r>
            <a:r>
              <a:rPr spc="-40" dirty="0"/>
              <a:t>s</a:t>
            </a:r>
            <a:r>
              <a:rPr spc="-44" dirty="0"/>
              <a:t>t</a:t>
            </a:r>
            <a:r>
              <a:rPr spc="22" dirty="0"/>
              <a:t>r</a:t>
            </a:r>
            <a:r>
              <a:rPr spc="-4" dirty="0"/>
              <a:t>o</a:t>
            </a:r>
            <a:r>
              <a:rPr dirty="0"/>
              <a:t>ph</a:t>
            </a:r>
            <a:r>
              <a:rPr spc="22" dirty="0"/>
              <a:t>y</a:t>
            </a:r>
            <a:r>
              <a:rPr spc="-40" dirty="0"/>
              <a:t>s</a:t>
            </a:r>
            <a:r>
              <a:rPr spc="-35" dirty="0"/>
              <a:t>i</a:t>
            </a:r>
            <a:r>
              <a:rPr spc="-13" dirty="0"/>
              <a:t>c</a:t>
            </a:r>
            <a:r>
              <a:rPr dirty="0"/>
              <a:t>s</a:t>
            </a:r>
            <a:r>
              <a:rPr spc="22" dirty="0"/>
              <a:t> </a:t>
            </a:r>
            <a:r>
              <a:rPr spc="-13" dirty="0"/>
              <a:t>a</a:t>
            </a:r>
            <a:r>
              <a:rPr dirty="0"/>
              <a:t>nd</a:t>
            </a:r>
            <a:r>
              <a:rPr spc="62" dirty="0"/>
              <a:t> </a:t>
            </a:r>
            <a:r>
              <a:rPr spc="22" dirty="0"/>
              <a:t>S</a:t>
            </a:r>
            <a:r>
              <a:rPr dirty="0"/>
              <a:t>p</a:t>
            </a:r>
            <a:r>
              <a:rPr spc="-13" dirty="0"/>
              <a:t>ac</a:t>
            </a:r>
            <a:r>
              <a:rPr spc="-9" dirty="0"/>
              <a:t>e</a:t>
            </a:r>
            <a:r>
              <a:rPr spc="110" dirty="0"/>
              <a:t> </a:t>
            </a:r>
            <a:r>
              <a:rPr spc="-44" dirty="0"/>
              <a:t>R</a:t>
            </a:r>
            <a:r>
              <a:rPr spc="-53" dirty="0"/>
              <a:t>e</a:t>
            </a:r>
            <a:r>
              <a:rPr spc="-40" dirty="0"/>
              <a:t>s</a:t>
            </a:r>
            <a:r>
              <a:rPr spc="-53" dirty="0"/>
              <a:t>e</a:t>
            </a:r>
            <a:r>
              <a:rPr spc="-13" dirty="0"/>
              <a:t>a</a:t>
            </a:r>
            <a:r>
              <a:rPr spc="22" dirty="0"/>
              <a:t>r</a:t>
            </a:r>
            <a:r>
              <a:rPr spc="-13" dirty="0"/>
              <a:t>c</a:t>
            </a:r>
            <a:r>
              <a:rPr dirty="0"/>
              <a:t>h</a:t>
            </a:r>
          </a:p>
          <a:p>
            <a:pPr marL="660622" marR="4483" lvl="1" indent="-212363">
              <a:lnSpc>
                <a:spcPct val="67700"/>
              </a:lnSpc>
              <a:spcBef>
                <a:spcPts val="565"/>
              </a:spcBef>
              <a:buClr>
                <a:srgbClr val="E6F1EC"/>
              </a:buClr>
              <a:buFont typeface="Arial"/>
              <a:buChar char="•"/>
              <a:tabLst>
                <a:tab pos="661182" algn="l"/>
              </a:tabLst>
            </a:pPr>
            <a:r>
              <a:rPr sz="1412" spc="-35" dirty="0">
                <a:solidFill>
                  <a:srgbClr val="E6F1EC"/>
                </a:solidFill>
                <a:latin typeface="Calibri"/>
                <a:cs typeface="Calibri"/>
              </a:rPr>
              <a:t>A</a:t>
            </a:r>
            <a:r>
              <a:rPr sz="1412" spc="-40" dirty="0">
                <a:solidFill>
                  <a:srgbClr val="E6F1EC"/>
                </a:solidFill>
                <a:latin typeface="Calibri"/>
                <a:cs typeface="Calibri"/>
              </a:rPr>
              <a:t>b</a:t>
            </a:r>
            <a:r>
              <a:rPr sz="1412" spc="26" dirty="0">
                <a:solidFill>
                  <a:srgbClr val="E6F1EC"/>
                </a:solidFill>
                <a:latin typeface="Calibri"/>
                <a:cs typeface="Calibri"/>
              </a:rPr>
              <a:t>l</a:t>
            </a:r>
            <a:r>
              <a:rPr sz="1412" spc="-9" dirty="0">
                <a:solidFill>
                  <a:srgbClr val="E6F1EC"/>
                </a:solidFill>
                <a:latin typeface="Calibri"/>
                <a:cs typeface="Calibri"/>
              </a:rPr>
              <a:t>e</a:t>
            </a:r>
            <a:r>
              <a:rPr sz="1412" spc="35" dirty="0">
                <a:solidFill>
                  <a:srgbClr val="E6F1EC"/>
                </a:solidFill>
                <a:latin typeface="Calibri"/>
                <a:cs typeface="Calibri"/>
              </a:rPr>
              <a:t> </a:t>
            </a:r>
            <a:r>
              <a:rPr sz="1412" spc="-44" dirty="0">
                <a:solidFill>
                  <a:srgbClr val="E6F1EC"/>
                </a:solidFill>
                <a:latin typeface="Calibri"/>
                <a:cs typeface="Calibri"/>
              </a:rPr>
              <a:t>t</a:t>
            </a:r>
            <a:r>
              <a:rPr sz="1412" dirty="0">
                <a:solidFill>
                  <a:srgbClr val="E6F1EC"/>
                </a:solidFill>
                <a:latin typeface="Calibri"/>
                <a:cs typeface="Calibri"/>
              </a:rPr>
              <a:t>o</a:t>
            </a:r>
            <a:r>
              <a:rPr sz="1412" spc="-9" dirty="0">
                <a:solidFill>
                  <a:srgbClr val="E6F1EC"/>
                </a:solidFill>
                <a:latin typeface="Calibri"/>
                <a:cs typeface="Calibri"/>
              </a:rPr>
              <a:t> </a:t>
            </a:r>
            <a:r>
              <a:rPr sz="1412" spc="22" dirty="0">
                <a:solidFill>
                  <a:srgbClr val="E6F1EC"/>
                </a:solidFill>
                <a:latin typeface="Calibri"/>
                <a:cs typeface="Calibri"/>
              </a:rPr>
              <a:t>r</a:t>
            </a:r>
            <a:r>
              <a:rPr sz="1412" spc="-9" dirty="0">
                <a:solidFill>
                  <a:srgbClr val="E6F1EC"/>
                </a:solidFill>
                <a:latin typeface="Calibri"/>
                <a:cs typeface="Calibri"/>
              </a:rPr>
              <a:t>e</a:t>
            </a:r>
            <a:r>
              <a:rPr sz="1412" spc="4" dirty="0">
                <a:solidFill>
                  <a:srgbClr val="E6F1EC"/>
                </a:solidFill>
                <a:latin typeface="Calibri"/>
                <a:cs typeface="Calibri"/>
              </a:rPr>
              <a:t>c</a:t>
            </a:r>
            <a:r>
              <a:rPr sz="1412" spc="22" dirty="0">
                <a:solidFill>
                  <a:srgbClr val="E6F1EC"/>
                </a:solidFill>
                <a:latin typeface="Calibri"/>
                <a:cs typeface="Calibri"/>
              </a:rPr>
              <a:t>r</a:t>
            </a:r>
            <a:r>
              <a:rPr sz="1412" spc="-40" dirty="0">
                <a:solidFill>
                  <a:srgbClr val="E6F1EC"/>
                </a:solidFill>
                <a:latin typeface="Calibri"/>
                <a:cs typeface="Calibri"/>
              </a:rPr>
              <a:t>u</a:t>
            </a:r>
            <a:r>
              <a:rPr sz="1412" spc="26" dirty="0">
                <a:solidFill>
                  <a:srgbClr val="E6F1EC"/>
                </a:solidFill>
                <a:latin typeface="Calibri"/>
                <a:cs typeface="Calibri"/>
              </a:rPr>
              <a:t>i</a:t>
            </a:r>
            <a:r>
              <a:rPr sz="1412" spc="-9" dirty="0">
                <a:solidFill>
                  <a:srgbClr val="E6F1EC"/>
                </a:solidFill>
                <a:latin typeface="Calibri"/>
                <a:cs typeface="Calibri"/>
              </a:rPr>
              <a:t>t</a:t>
            </a:r>
            <a:r>
              <a:rPr sz="1412" spc="-88" dirty="0">
                <a:solidFill>
                  <a:srgbClr val="E6F1EC"/>
                </a:solidFill>
                <a:latin typeface="Calibri"/>
                <a:cs typeface="Calibri"/>
              </a:rPr>
              <a:t> </a:t>
            </a:r>
            <a:r>
              <a:rPr sz="1412" spc="-40" dirty="0">
                <a:solidFill>
                  <a:srgbClr val="E6F1EC"/>
                </a:solidFill>
                <a:latin typeface="Calibri"/>
                <a:cs typeface="Calibri"/>
              </a:rPr>
              <a:t>ou</a:t>
            </a:r>
            <a:r>
              <a:rPr sz="1412" spc="-44" dirty="0">
                <a:solidFill>
                  <a:srgbClr val="E6F1EC"/>
                </a:solidFill>
                <a:latin typeface="Calibri"/>
                <a:cs typeface="Calibri"/>
              </a:rPr>
              <a:t>t</a:t>
            </a:r>
            <a:r>
              <a:rPr sz="1412" spc="-26" dirty="0">
                <a:solidFill>
                  <a:srgbClr val="E6F1EC"/>
                </a:solidFill>
                <a:latin typeface="Calibri"/>
                <a:cs typeface="Calibri"/>
              </a:rPr>
              <a:t>s</a:t>
            </a:r>
            <a:r>
              <a:rPr sz="1412" spc="-44" dirty="0">
                <a:solidFill>
                  <a:srgbClr val="E6F1EC"/>
                </a:solidFill>
                <a:latin typeface="Calibri"/>
                <a:cs typeface="Calibri"/>
              </a:rPr>
              <a:t>t</a:t>
            </a:r>
            <a:r>
              <a:rPr sz="1412" spc="26" dirty="0">
                <a:solidFill>
                  <a:srgbClr val="E6F1EC"/>
                </a:solidFill>
                <a:latin typeface="Calibri"/>
                <a:cs typeface="Calibri"/>
              </a:rPr>
              <a:t>a</a:t>
            </a:r>
            <a:r>
              <a:rPr sz="1412" spc="-40" dirty="0">
                <a:solidFill>
                  <a:srgbClr val="E6F1EC"/>
                </a:solidFill>
                <a:latin typeface="Calibri"/>
                <a:cs typeface="Calibri"/>
              </a:rPr>
              <a:t>nd</a:t>
            </a:r>
            <a:r>
              <a:rPr sz="1412" spc="26" dirty="0">
                <a:solidFill>
                  <a:srgbClr val="E6F1EC"/>
                </a:solidFill>
                <a:latin typeface="Calibri"/>
                <a:cs typeface="Calibri"/>
              </a:rPr>
              <a:t>i</a:t>
            </a:r>
            <a:r>
              <a:rPr sz="1412" spc="-40" dirty="0">
                <a:solidFill>
                  <a:srgbClr val="E6F1EC"/>
                </a:solidFill>
                <a:latin typeface="Calibri"/>
                <a:cs typeface="Calibri"/>
              </a:rPr>
              <a:t>n</a:t>
            </a:r>
            <a:r>
              <a:rPr sz="1412" spc="-9" dirty="0">
                <a:solidFill>
                  <a:srgbClr val="E6F1EC"/>
                </a:solidFill>
                <a:latin typeface="Calibri"/>
                <a:cs typeface="Calibri"/>
              </a:rPr>
              <a:t>g</a:t>
            </a:r>
            <a:r>
              <a:rPr sz="1412" dirty="0">
                <a:solidFill>
                  <a:srgbClr val="E6F1EC"/>
                </a:solidFill>
                <a:latin typeface="Calibri"/>
                <a:cs typeface="Calibri"/>
              </a:rPr>
              <a:t> </a:t>
            </a:r>
            <a:r>
              <a:rPr sz="1412" spc="-159" dirty="0">
                <a:solidFill>
                  <a:srgbClr val="E6F1EC"/>
                </a:solidFill>
                <a:latin typeface="Calibri"/>
                <a:cs typeface="Calibri"/>
              </a:rPr>
              <a:t> </a:t>
            </a:r>
            <a:r>
              <a:rPr sz="1412" spc="-26" dirty="0">
                <a:solidFill>
                  <a:srgbClr val="E6F1EC"/>
                </a:solidFill>
                <a:latin typeface="Calibri"/>
                <a:cs typeface="Calibri"/>
              </a:rPr>
              <a:t>s</a:t>
            </a:r>
            <a:r>
              <a:rPr sz="1412" spc="-44" dirty="0">
                <a:solidFill>
                  <a:srgbClr val="E6F1EC"/>
                </a:solidFill>
                <a:latin typeface="Calibri"/>
                <a:cs typeface="Calibri"/>
              </a:rPr>
              <a:t>t</a:t>
            </a:r>
            <a:r>
              <a:rPr sz="1412" spc="-40" dirty="0">
                <a:solidFill>
                  <a:srgbClr val="E6F1EC"/>
                </a:solidFill>
                <a:latin typeface="Calibri"/>
                <a:cs typeface="Calibri"/>
              </a:rPr>
              <a:t>ud</a:t>
            </a:r>
            <a:r>
              <a:rPr sz="1412" spc="-9" dirty="0">
                <a:solidFill>
                  <a:srgbClr val="E6F1EC"/>
                </a:solidFill>
                <a:latin typeface="Calibri"/>
                <a:cs typeface="Calibri"/>
              </a:rPr>
              <a:t>e</a:t>
            </a:r>
            <a:r>
              <a:rPr sz="1412" spc="-40" dirty="0">
                <a:solidFill>
                  <a:srgbClr val="E6F1EC"/>
                </a:solidFill>
                <a:latin typeface="Calibri"/>
                <a:cs typeface="Calibri"/>
              </a:rPr>
              <a:t>n</a:t>
            </a:r>
            <a:r>
              <a:rPr sz="1412" spc="-44" dirty="0">
                <a:solidFill>
                  <a:srgbClr val="E6F1EC"/>
                </a:solidFill>
                <a:latin typeface="Calibri"/>
                <a:cs typeface="Calibri"/>
              </a:rPr>
              <a:t>t</a:t>
            </a:r>
            <a:r>
              <a:rPr sz="1412" spc="-26" dirty="0">
                <a:solidFill>
                  <a:srgbClr val="E6F1EC"/>
                </a:solidFill>
                <a:latin typeface="Calibri"/>
                <a:cs typeface="Calibri"/>
              </a:rPr>
              <a:t>s</a:t>
            </a:r>
            <a:r>
              <a:rPr sz="1412" spc="-4" dirty="0">
                <a:solidFill>
                  <a:srgbClr val="E6F1EC"/>
                </a:solidFill>
                <a:latin typeface="Calibri"/>
                <a:cs typeface="Calibri"/>
              </a:rPr>
              <a:t>,</a:t>
            </a:r>
            <a:r>
              <a:rPr sz="1412" dirty="0">
                <a:solidFill>
                  <a:srgbClr val="E6F1EC"/>
                </a:solidFill>
                <a:latin typeface="Calibri"/>
                <a:cs typeface="Calibri"/>
              </a:rPr>
              <a:t> </a:t>
            </a:r>
            <a:r>
              <a:rPr sz="1412" spc="-110" dirty="0">
                <a:solidFill>
                  <a:srgbClr val="E6F1EC"/>
                </a:solidFill>
                <a:latin typeface="Calibri"/>
                <a:cs typeface="Calibri"/>
              </a:rPr>
              <a:t> </a:t>
            </a:r>
            <a:r>
              <a:rPr sz="1412" spc="-40" dirty="0">
                <a:solidFill>
                  <a:srgbClr val="E6F1EC"/>
                </a:solidFill>
                <a:latin typeface="Calibri"/>
                <a:cs typeface="Calibri"/>
              </a:rPr>
              <a:t>po</a:t>
            </a:r>
            <a:r>
              <a:rPr sz="1412" spc="-26" dirty="0">
                <a:solidFill>
                  <a:srgbClr val="E6F1EC"/>
                </a:solidFill>
                <a:latin typeface="Calibri"/>
                <a:cs typeface="Calibri"/>
              </a:rPr>
              <a:t>s</a:t>
            </a:r>
            <a:r>
              <a:rPr sz="1412" spc="-44" dirty="0">
                <a:solidFill>
                  <a:srgbClr val="E6F1EC"/>
                </a:solidFill>
                <a:latin typeface="Calibri"/>
                <a:cs typeface="Calibri"/>
              </a:rPr>
              <a:t>t</a:t>
            </a:r>
            <a:r>
              <a:rPr sz="1412" spc="-40" dirty="0">
                <a:solidFill>
                  <a:srgbClr val="E6F1EC"/>
                </a:solidFill>
                <a:latin typeface="Calibri"/>
                <a:cs typeface="Calibri"/>
              </a:rPr>
              <a:t>do</a:t>
            </a:r>
            <a:r>
              <a:rPr sz="1412" spc="4" dirty="0">
                <a:solidFill>
                  <a:srgbClr val="E6F1EC"/>
                </a:solidFill>
                <a:latin typeface="Calibri"/>
                <a:cs typeface="Calibri"/>
              </a:rPr>
              <a:t>c</a:t>
            </a:r>
            <a:r>
              <a:rPr sz="1412" spc="-44" dirty="0">
                <a:solidFill>
                  <a:srgbClr val="E6F1EC"/>
                </a:solidFill>
                <a:latin typeface="Calibri"/>
                <a:cs typeface="Calibri"/>
              </a:rPr>
              <a:t>t</a:t>
            </a:r>
            <a:r>
              <a:rPr sz="1412" spc="-40" dirty="0">
                <a:solidFill>
                  <a:srgbClr val="E6F1EC"/>
                </a:solidFill>
                <a:latin typeface="Calibri"/>
                <a:cs typeface="Calibri"/>
              </a:rPr>
              <a:t>o</a:t>
            </a:r>
            <a:r>
              <a:rPr sz="1412" spc="22" dirty="0">
                <a:solidFill>
                  <a:srgbClr val="E6F1EC"/>
                </a:solidFill>
                <a:latin typeface="Calibri"/>
                <a:cs typeface="Calibri"/>
              </a:rPr>
              <a:t>r</a:t>
            </a:r>
            <a:r>
              <a:rPr sz="1412" spc="26" dirty="0">
                <a:solidFill>
                  <a:srgbClr val="E6F1EC"/>
                </a:solidFill>
                <a:latin typeface="Calibri"/>
                <a:cs typeface="Calibri"/>
              </a:rPr>
              <a:t>a</a:t>
            </a:r>
            <a:r>
              <a:rPr sz="1412" dirty="0">
                <a:solidFill>
                  <a:srgbClr val="E6F1EC"/>
                </a:solidFill>
                <a:latin typeface="Calibri"/>
                <a:cs typeface="Calibri"/>
              </a:rPr>
              <a:t>l</a:t>
            </a:r>
            <a:r>
              <a:rPr sz="1412" spc="150" dirty="0">
                <a:solidFill>
                  <a:srgbClr val="E6F1EC"/>
                </a:solidFill>
                <a:latin typeface="Calibri"/>
                <a:cs typeface="Calibri"/>
              </a:rPr>
              <a:t> </a:t>
            </a:r>
            <a:r>
              <a:rPr sz="1412" spc="-26" dirty="0">
                <a:solidFill>
                  <a:srgbClr val="E6F1EC"/>
                </a:solidFill>
                <a:latin typeface="Calibri"/>
                <a:cs typeface="Calibri"/>
              </a:rPr>
              <a:t>s</a:t>
            </a:r>
            <a:r>
              <a:rPr sz="1412" spc="4" dirty="0">
                <a:solidFill>
                  <a:srgbClr val="E6F1EC"/>
                </a:solidFill>
                <a:latin typeface="Calibri"/>
                <a:cs typeface="Calibri"/>
              </a:rPr>
              <a:t>c</a:t>
            </a:r>
            <a:r>
              <a:rPr sz="1412" spc="-40" dirty="0">
                <a:solidFill>
                  <a:srgbClr val="E6F1EC"/>
                </a:solidFill>
                <a:latin typeface="Calibri"/>
                <a:cs typeface="Calibri"/>
              </a:rPr>
              <a:t>ho</a:t>
            </a:r>
            <a:r>
              <a:rPr sz="1412" spc="26" dirty="0">
                <a:solidFill>
                  <a:srgbClr val="E6F1EC"/>
                </a:solidFill>
                <a:latin typeface="Calibri"/>
                <a:cs typeface="Calibri"/>
              </a:rPr>
              <a:t>la</a:t>
            </a:r>
            <a:r>
              <a:rPr sz="1412" spc="22" dirty="0">
                <a:solidFill>
                  <a:srgbClr val="E6F1EC"/>
                </a:solidFill>
                <a:latin typeface="Calibri"/>
                <a:cs typeface="Calibri"/>
              </a:rPr>
              <a:t>r</a:t>
            </a:r>
            <a:r>
              <a:rPr sz="1412" dirty="0">
                <a:solidFill>
                  <a:srgbClr val="E6F1EC"/>
                </a:solidFill>
                <a:latin typeface="Calibri"/>
                <a:cs typeface="Calibri"/>
              </a:rPr>
              <a:t>s</a:t>
            </a:r>
            <a:r>
              <a:rPr sz="1412" spc="-79" dirty="0">
                <a:solidFill>
                  <a:srgbClr val="E6F1EC"/>
                </a:solidFill>
                <a:latin typeface="Calibri"/>
                <a:cs typeface="Calibri"/>
              </a:rPr>
              <a:t> </a:t>
            </a:r>
            <a:r>
              <a:rPr sz="1412" spc="9" dirty="0">
                <a:solidFill>
                  <a:srgbClr val="E6F1EC"/>
                </a:solidFill>
                <a:latin typeface="Calibri"/>
                <a:cs typeface="Calibri"/>
              </a:rPr>
              <a:t>f</a:t>
            </a:r>
            <a:r>
              <a:rPr sz="1412" spc="-40" dirty="0">
                <a:solidFill>
                  <a:srgbClr val="E6F1EC"/>
                </a:solidFill>
                <a:latin typeface="Calibri"/>
                <a:cs typeface="Calibri"/>
              </a:rPr>
              <a:t>o</a:t>
            </a:r>
            <a:r>
              <a:rPr sz="1412" spc="-9" dirty="0">
                <a:solidFill>
                  <a:srgbClr val="E6F1EC"/>
                </a:solidFill>
                <a:latin typeface="Calibri"/>
                <a:cs typeface="Calibri"/>
              </a:rPr>
              <a:t>r</a:t>
            </a:r>
            <a:r>
              <a:rPr sz="1412" spc="71" dirty="0">
                <a:solidFill>
                  <a:srgbClr val="E6F1EC"/>
                </a:solidFill>
                <a:latin typeface="Calibri"/>
                <a:cs typeface="Calibri"/>
              </a:rPr>
              <a:t> </a:t>
            </a:r>
            <a:r>
              <a:rPr sz="1412" spc="18" dirty="0">
                <a:solidFill>
                  <a:srgbClr val="E6F1EC"/>
                </a:solidFill>
                <a:latin typeface="Calibri"/>
                <a:cs typeface="Calibri"/>
              </a:rPr>
              <a:t>R</a:t>
            </a:r>
            <a:r>
              <a:rPr sz="1412" spc="4" dirty="0">
                <a:solidFill>
                  <a:srgbClr val="E6F1EC"/>
                </a:solidFill>
                <a:latin typeface="Calibri"/>
                <a:cs typeface="Calibri"/>
              </a:rPr>
              <a:t>&amp;</a:t>
            </a:r>
            <a:r>
              <a:rPr sz="1412" spc="13" dirty="0">
                <a:solidFill>
                  <a:srgbClr val="E6F1EC"/>
                </a:solidFill>
                <a:latin typeface="Calibri"/>
                <a:cs typeface="Calibri"/>
              </a:rPr>
              <a:t>D</a:t>
            </a:r>
            <a:r>
              <a:rPr sz="1412" spc="-4" dirty="0">
                <a:solidFill>
                  <a:srgbClr val="E6F1EC"/>
                </a:solidFill>
                <a:latin typeface="Calibri"/>
                <a:cs typeface="Calibri"/>
              </a:rPr>
              <a:t>,</a:t>
            </a:r>
            <a:r>
              <a:rPr sz="1412" spc="-57" dirty="0">
                <a:solidFill>
                  <a:srgbClr val="E6F1EC"/>
                </a:solidFill>
                <a:latin typeface="Calibri"/>
                <a:cs typeface="Calibri"/>
              </a:rPr>
              <a:t> </a:t>
            </a:r>
            <a:r>
              <a:rPr sz="1412" spc="-40" dirty="0">
                <a:solidFill>
                  <a:srgbClr val="E6F1EC"/>
                </a:solidFill>
                <a:latin typeface="Calibri"/>
                <a:cs typeface="Calibri"/>
              </a:rPr>
              <a:t>d</a:t>
            </a:r>
            <a:r>
              <a:rPr sz="1412" spc="26" dirty="0">
                <a:solidFill>
                  <a:srgbClr val="E6F1EC"/>
                </a:solidFill>
                <a:latin typeface="Calibri"/>
                <a:cs typeface="Calibri"/>
              </a:rPr>
              <a:t>a</a:t>
            </a:r>
            <a:r>
              <a:rPr sz="1412" spc="-44" dirty="0">
                <a:solidFill>
                  <a:srgbClr val="E6F1EC"/>
                </a:solidFill>
                <a:latin typeface="Calibri"/>
                <a:cs typeface="Calibri"/>
              </a:rPr>
              <a:t>t</a:t>
            </a:r>
            <a:r>
              <a:rPr sz="1412" dirty="0">
                <a:solidFill>
                  <a:srgbClr val="E6F1EC"/>
                </a:solidFill>
                <a:latin typeface="Calibri"/>
                <a:cs typeface="Calibri"/>
              </a:rPr>
              <a:t>a</a:t>
            </a:r>
            <a:r>
              <a:rPr sz="1412" spc="-26" dirty="0">
                <a:solidFill>
                  <a:srgbClr val="E6F1EC"/>
                </a:solidFill>
                <a:latin typeface="Calibri"/>
                <a:cs typeface="Calibri"/>
              </a:rPr>
              <a:t> </a:t>
            </a:r>
            <a:r>
              <a:rPr sz="1412" spc="26" dirty="0">
                <a:solidFill>
                  <a:srgbClr val="E6F1EC"/>
                </a:solidFill>
                <a:latin typeface="Calibri"/>
                <a:cs typeface="Calibri"/>
              </a:rPr>
              <a:t>a</a:t>
            </a:r>
            <a:r>
              <a:rPr sz="1412" spc="-40" dirty="0">
                <a:solidFill>
                  <a:srgbClr val="E6F1EC"/>
                </a:solidFill>
                <a:latin typeface="Calibri"/>
                <a:cs typeface="Calibri"/>
              </a:rPr>
              <a:t>n</a:t>
            </a:r>
            <a:r>
              <a:rPr sz="1412" spc="26" dirty="0">
                <a:solidFill>
                  <a:srgbClr val="E6F1EC"/>
                </a:solidFill>
                <a:latin typeface="Calibri"/>
                <a:cs typeface="Calibri"/>
              </a:rPr>
              <a:t>al</a:t>
            </a:r>
            <a:r>
              <a:rPr sz="1412" spc="-31" dirty="0">
                <a:solidFill>
                  <a:srgbClr val="E6F1EC"/>
                </a:solidFill>
                <a:latin typeface="Calibri"/>
                <a:cs typeface="Calibri"/>
              </a:rPr>
              <a:t>y</a:t>
            </a:r>
            <a:r>
              <a:rPr sz="1412" spc="-26" dirty="0">
                <a:solidFill>
                  <a:srgbClr val="E6F1EC"/>
                </a:solidFill>
                <a:latin typeface="Calibri"/>
                <a:cs typeface="Calibri"/>
              </a:rPr>
              <a:t>s</a:t>
            </a:r>
            <a:r>
              <a:rPr sz="1412" spc="26" dirty="0">
                <a:solidFill>
                  <a:srgbClr val="E6F1EC"/>
                </a:solidFill>
                <a:latin typeface="Calibri"/>
                <a:cs typeface="Calibri"/>
              </a:rPr>
              <a:t>i</a:t>
            </a:r>
            <a:r>
              <a:rPr sz="1412" spc="-26" dirty="0">
                <a:solidFill>
                  <a:srgbClr val="E6F1EC"/>
                </a:solidFill>
                <a:latin typeface="Calibri"/>
                <a:cs typeface="Calibri"/>
              </a:rPr>
              <a:t>s</a:t>
            </a:r>
            <a:r>
              <a:rPr sz="1412" spc="-4" dirty="0">
                <a:solidFill>
                  <a:srgbClr val="E6F1EC"/>
                </a:solidFill>
                <a:latin typeface="Calibri"/>
                <a:cs typeface="Calibri"/>
              </a:rPr>
              <a:t>,</a:t>
            </a:r>
            <a:r>
              <a:rPr sz="1412" spc="-57" dirty="0">
                <a:solidFill>
                  <a:srgbClr val="E6F1EC"/>
                </a:solidFill>
                <a:latin typeface="Calibri"/>
                <a:cs typeface="Calibri"/>
              </a:rPr>
              <a:t> </a:t>
            </a:r>
            <a:r>
              <a:rPr sz="1412" spc="-40" dirty="0">
                <a:solidFill>
                  <a:srgbClr val="E6F1EC"/>
                </a:solidFill>
                <a:latin typeface="Calibri"/>
                <a:cs typeface="Calibri"/>
              </a:rPr>
              <a:t>d</a:t>
            </a:r>
            <a:r>
              <a:rPr sz="1412" spc="-9" dirty="0">
                <a:solidFill>
                  <a:srgbClr val="E6F1EC"/>
                </a:solidFill>
                <a:latin typeface="Calibri"/>
                <a:cs typeface="Calibri"/>
              </a:rPr>
              <a:t>e</a:t>
            </a:r>
            <a:r>
              <a:rPr sz="1412" spc="-44" dirty="0">
                <a:solidFill>
                  <a:srgbClr val="E6F1EC"/>
                </a:solidFill>
                <a:latin typeface="Calibri"/>
                <a:cs typeface="Calibri"/>
              </a:rPr>
              <a:t>t</a:t>
            </a:r>
            <a:r>
              <a:rPr sz="1412" spc="-9" dirty="0">
                <a:solidFill>
                  <a:srgbClr val="E6F1EC"/>
                </a:solidFill>
                <a:latin typeface="Calibri"/>
                <a:cs typeface="Calibri"/>
              </a:rPr>
              <a:t>e</a:t>
            </a:r>
            <a:r>
              <a:rPr sz="1412" spc="4" dirty="0">
                <a:solidFill>
                  <a:srgbClr val="E6F1EC"/>
                </a:solidFill>
                <a:latin typeface="Calibri"/>
                <a:cs typeface="Calibri"/>
              </a:rPr>
              <a:t>c</a:t>
            </a:r>
            <a:r>
              <a:rPr sz="1412" spc="-44" dirty="0">
                <a:solidFill>
                  <a:srgbClr val="E6F1EC"/>
                </a:solidFill>
                <a:latin typeface="Calibri"/>
                <a:cs typeface="Calibri"/>
              </a:rPr>
              <a:t>t</a:t>
            </a:r>
            <a:r>
              <a:rPr sz="1412" spc="-40" dirty="0">
                <a:solidFill>
                  <a:srgbClr val="E6F1EC"/>
                </a:solidFill>
                <a:latin typeface="Calibri"/>
                <a:cs typeface="Calibri"/>
              </a:rPr>
              <a:t>o</a:t>
            </a:r>
            <a:r>
              <a:rPr sz="1412" spc="-9" dirty="0">
                <a:solidFill>
                  <a:srgbClr val="E6F1EC"/>
                </a:solidFill>
                <a:latin typeface="Calibri"/>
                <a:cs typeface="Calibri"/>
              </a:rPr>
              <a:t>r</a:t>
            </a:r>
            <a:r>
              <a:rPr sz="1412" spc="-4" dirty="0">
                <a:solidFill>
                  <a:srgbClr val="E6F1EC"/>
                </a:solidFill>
                <a:latin typeface="Calibri"/>
                <a:cs typeface="Calibri"/>
              </a:rPr>
              <a:t> </a:t>
            </a:r>
            <a:r>
              <a:rPr sz="1412" spc="9" dirty="0">
                <a:solidFill>
                  <a:srgbClr val="E6F1EC"/>
                </a:solidFill>
                <a:latin typeface="Calibri"/>
                <a:cs typeface="Calibri"/>
              </a:rPr>
              <a:t>(</a:t>
            </a:r>
            <a:r>
              <a:rPr sz="1412" spc="26" dirty="0">
                <a:solidFill>
                  <a:srgbClr val="E6F1EC"/>
                </a:solidFill>
                <a:latin typeface="Calibri"/>
                <a:cs typeface="Calibri"/>
              </a:rPr>
              <a:t>i</a:t>
            </a:r>
            <a:r>
              <a:rPr sz="1412" spc="-40" dirty="0">
                <a:solidFill>
                  <a:srgbClr val="E6F1EC"/>
                </a:solidFill>
                <a:latin typeface="Calibri"/>
                <a:cs typeface="Calibri"/>
              </a:rPr>
              <a:t>n</a:t>
            </a:r>
            <a:r>
              <a:rPr sz="1412" spc="-44" dirty="0">
                <a:solidFill>
                  <a:srgbClr val="E6F1EC"/>
                </a:solidFill>
                <a:latin typeface="Calibri"/>
                <a:cs typeface="Calibri"/>
              </a:rPr>
              <a:t>t</a:t>
            </a:r>
            <a:r>
              <a:rPr sz="1412" spc="-9" dirty="0">
                <a:solidFill>
                  <a:srgbClr val="E6F1EC"/>
                </a:solidFill>
                <a:latin typeface="Calibri"/>
                <a:cs typeface="Calibri"/>
              </a:rPr>
              <a:t>e</a:t>
            </a:r>
            <a:r>
              <a:rPr sz="1412" spc="22" dirty="0">
                <a:solidFill>
                  <a:srgbClr val="E6F1EC"/>
                </a:solidFill>
                <a:latin typeface="Calibri"/>
                <a:cs typeface="Calibri"/>
              </a:rPr>
              <a:t>r</a:t>
            </a:r>
            <a:r>
              <a:rPr sz="1412" spc="9" dirty="0">
                <a:solidFill>
                  <a:srgbClr val="E6F1EC"/>
                </a:solidFill>
                <a:latin typeface="Calibri"/>
                <a:cs typeface="Calibri"/>
              </a:rPr>
              <a:t>f</a:t>
            </a:r>
            <a:r>
              <a:rPr sz="1412" spc="-9" dirty="0">
                <a:solidFill>
                  <a:srgbClr val="E6F1EC"/>
                </a:solidFill>
                <a:latin typeface="Calibri"/>
                <a:cs typeface="Calibri"/>
              </a:rPr>
              <a:t>e</a:t>
            </a:r>
            <a:r>
              <a:rPr sz="1412" spc="22" dirty="0">
                <a:solidFill>
                  <a:srgbClr val="E6F1EC"/>
                </a:solidFill>
                <a:latin typeface="Calibri"/>
                <a:cs typeface="Calibri"/>
              </a:rPr>
              <a:t>r</a:t>
            </a:r>
            <a:r>
              <a:rPr sz="1412" spc="-40" dirty="0">
                <a:solidFill>
                  <a:srgbClr val="E6F1EC"/>
                </a:solidFill>
                <a:latin typeface="Calibri"/>
                <a:cs typeface="Calibri"/>
              </a:rPr>
              <a:t>o</a:t>
            </a:r>
            <a:r>
              <a:rPr sz="1412" dirty="0">
                <a:solidFill>
                  <a:srgbClr val="E6F1EC"/>
                </a:solidFill>
                <a:latin typeface="Calibri"/>
                <a:cs typeface="Calibri"/>
              </a:rPr>
              <a:t>m</a:t>
            </a:r>
            <a:r>
              <a:rPr sz="1412" spc="-9" dirty="0">
                <a:solidFill>
                  <a:srgbClr val="E6F1EC"/>
                </a:solidFill>
                <a:latin typeface="Calibri"/>
                <a:cs typeface="Calibri"/>
              </a:rPr>
              <a:t>e</a:t>
            </a:r>
            <a:r>
              <a:rPr sz="1412" spc="-44" dirty="0">
                <a:solidFill>
                  <a:srgbClr val="E6F1EC"/>
                </a:solidFill>
                <a:latin typeface="Calibri"/>
                <a:cs typeface="Calibri"/>
              </a:rPr>
              <a:t>t</a:t>
            </a:r>
            <a:r>
              <a:rPr sz="1412" spc="-9" dirty="0">
                <a:solidFill>
                  <a:srgbClr val="E6F1EC"/>
                </a:solidFill>
                <a:latin typeface="Calibri"/>
                <a:cs typeface="Calibri"/>
              </a:rPr>
              <a:t>e</a:t>
            </a:r>
            <a:r>
              <a:rPr sz="1412" spc="22" dirty="0">
                <a:solidFill>
                  <a:srgbClr val="E6F1EC"/>
                </a:solidFill>
                <a:latin typeface="Calibri"/>
                <a:cs typeface="Calibri"/>
              </a:rPr>
              <a:t>r</a:t>
            </a:r>
            <a:r>
              <a:rPr sz="1412" dirty="0">
                <a:solidFill>
                  <a:srgbClr val="E6F1EC"/>
                </a:solidFill>
                <a:latin typeface="Calibri"/>
                <a:cs typeface="Calibri"/>
              </a:rPr>
              <a:t>)</a:t>
            </a:r>
            <a:r>
              <a:rPr sz="1412" spc="-44" dirty="0">
                <a:solidFill>
                  <a:srgbClr val="E6F1EC"/>
                </a:solidFill>
                <a:latin typeface="Calibri"/>
                <a:cs typeface="Calibri"/>
              </a:rPr>
              <a:t> </a:t>
            </a:r>
            <a:r>
              <a:rPr sz="1412" spc="4" dirty="0">
                <a:solidFill>
                  <a:srgbClr val="E6F1EC"/>
                </a:solidFill>
                <a:latin typeface="Calibri"/>
                <a:cs typeface="Calibri"/>
              </a:rPr>
              <a:t>c</a:t>
            </a:r>
            <a:r>
              <a:rPr sz="1412" spc="-40" dirty="0">
                <a:solidFill>
                  <a:srgbClr val="E6F1EC"/>
                </a:solidFill>
                <a:latin typeface="Calibri"/>
                <a:cs typeface="Calibri"/>
              </a:rPr>
              <a:t>o</a:t>
            </a:r>
            <a:r>
              <a:rPr sz="1412" dirty="0">
                <a:solidFill>
                  <a:srgbClr val="E6F1EC"/>
                </a:solidFill>
                <a:latin typeface="Calibri"/>
                <a:cs typeface="Calibri"/>
              </a:rPr>
              <a:t>mm</a:t>
            </a:r>
            <a:r>
              <a:rPr sz="1412" spc="26" dirty="0">
                <a:solidFill>
                  <a:srgbClr val="E6F1EC"/>
                </a:solidFill>
                <a:latin typeface="Calibri"/>
                <a:cs typeface="Calibri"/>
              </a:rPr>
              <a:t>i</a:t>
            </a:r>
            <a:r>
              <a:rPr sz="1412" spc="-26" dirty="0">
                <a:solidFill>
                  <a:srgbClr val="E6F1EC"/>
                </a:solidFill>
                <a:latin typeface="Calibri"/>
                <a:cs typeface="Calibri"/>
              </a:rPr>
              <a:t>ss</a:t>
            </a:r>
            <a:r>
              <a:rPr sz="1412" spc="26" dirty="0">
                <a:solidFill>
                  <a:srgbClr val="E6F1EC"/>
                </a:solidFill>
                <a:latin typeface="Calibri"/>
                <a:cs typeface="Calibri"/>
              </a:rPr>
              <a:t>i</a:t>
            </a:r>
            <a:r>
              <a:rPr sz="1412" spc="-40" dirty="0">
                <a:solidFill>
                  <a:srgbClr val="E6F1EC"/>
                </a:solidFill>
                <a:latin typeface="Calibri"/>
                <a:cs typeface="Calibri"/>
              </a:rPr>
              <a:t>on</a:t>
            </a:r>
            <a:r>
              <a:rPr sz="1412" spc="26" dirty="0">
                <a:solidFill>
                  <a:srgbClr val="E6F1EC"/>
                </a:solidFill>
                <a:latin typeface="Calibri"/>
                <a:cs typeface="Calibri"/>
              </a:rPr>
              <a:t>i</a:t>
            </a:r>
            <a:r>
              <a:rPr sz="1412" spc="-40" dirty="0">
                <a:solidFill>
                  <a:srgbClr val="E6F1EC"/>
                </a:solidFill>
                <a:latin typeface="Calibri"/>
                <a:cs typeface="Calibri"/>
              </a:rPr>
              <a:t>n</a:t>
            </a:r>
            <a:r>
              <a:rPr sz="1412" spc="-9" dirty="0">
                <a:solidFill>
                  <a:srgbClr val="E6F1EC"/>
                </a:solidFill>
                <a:latin typeface="Calibri"/>
                <a:cs typeface="Calibri"/>
              </a:rPr>
              <a:t>g</a:t>
            </a:r>
            <a:r>
              <a:rPr sz="1412" spc="-13" dirty="0">
                <a:solidFill>
                  <a:srgbClr val="E6F1EC"/>
                </a:solidFill>
                <a:latin typeface="Calibri"/>
                <a:cs typeface="Calibri"/>
              </a:rPr>
              <a:t> </a:t>
            </a:r>
            <a:r>
              <a:rPr sz="1412" dirty="0">
                <a:solidFill>
                  <a:srgbClr val="E6F1EC"/>
                </a:solidFill>
                <a:latin typeface="Calibri"/>
                <a:cs typeface="Calibri"/>
              </a:rPr>
              <a:t>&amp;</a:t>
            </a:r>
            <a:r>
              <a:rPr sz="1412" spc="40" dirty="0">
                <a:solidFill>
                  <a:srgbClr val="E6F1EC"/>
                </a:solidFill>
                <a:latin typeface="Calibri"/>
                <a:cs typeface="Calibri"/>
              </a:rPr>
              <a:t> </a:t>
            </a:r>
            <a:r>
              <a:rPr sz="1412" spc="26" dirty="0">
                <a:solidFill>
                  <a:srgbClr val="E6F1EC"/>
                </a:solidFill>
                <a:latin typeface="Calibri"/>
                <a:cs typeface="Calibri"/>
              </a:rPr>
              <a:t>i</a:t>
            </a:r>
            <a:r>
              <a:rPr sz="1412" dirty="0">
                <a:solidFill>
                  <a:srgbClr val="E6F1EC"/>
                </a:solidFill>
                <a:latin typeface="Calibri"/>
                <a:cs typeface="Calibri"/>
              </a:rPr>
              <a:t>m</a:t>
            </a:r>
            <a:r>
              <a:rPr sz="1412" spc="-40" dirty="0">
                <a:solidFill>
                  <a:srgbClr val="E6F1EC"/>
                </a:solidFill>
                <a:latin typeface="Calibri"/>
                <a:cs typeface="Calibri"/>
              </a:rPr>
              <a:t>p</a:t>
            </a:r>
            <a:r>
              <a:rPr sz="1412" spc="22" dirty="0">
                <a:solidFill>
                  <a:srgbClr val="E6F1EC"/>
                </a:solidFill>
                <a:latin typeface="Calibri"/>
                <a:cs typeface="Calibri"/>
              </a:rPr>
              <a:t>r</a:t>
            </a:r>
            <a:r>
              <a:rPr sz="1412" spc="-40" dirty="0">
                <a:solidFill>
                  <a:srgbClr val="E6F1EC"/>
                </a:solidFill>
                <a:latin typeface="Calibri"/>
                <a:cs typeface="Calibri"/>
              </a:rPr>
              <a:t>o</a:t>
            </a:r>
            <a:r>
              <a:rPr sz="1412" spc="-31" dirty="0">
                <a:solidFill>
                  <a:srgbClr val="E6F1EC"/>
                </a:solidFill>
                <a:latin typeface="Calibri"/>
                <a:cs typeface="Calibri"/>
              </a:rPr>
              <a:t>v</a:t>
            </a:r>
            <a:r>
              <a:rPr sz="1412" spc="-9" dirty="0">
                <a:solidFill>
                  <a:srgbClr val="E6F1EC"/>
                </a:solidFill>
                <a:latin typeface="Calibri"/>
                <a:cs typeface="Calibri"/>
              </a:rPr>
              <a:t>e</a:t>
            </a:r>
            <a:r>
              <a:rPr sz="1412" dirty="0">
                <a:solidFill>
                  <a:srgbClr val="E6F1EC"/>
                </a:solidFill>
                <a:latin typeface="Calibri"/>
                <a:cs typeface="Calibri"/>
              </a:rPr>
              <a:t>m</a:t>
            </a:r>
            <a:r>
              <a:rPr sz="1412" spc="-9" dirty="0">
                <a:solidFill>
                  <a:srgbClr val="E6F1EC"/>
                </a:solidFill>
                <a:latin typeface="Calibri"/>
                <a:cs typeface="Calibri"/>
              </a:rPr>
              <a:t>e</a:t>
            </a:r>
            <a:r>
              <a:rPr sz="1412" spc="-40" dirty="0">
                <a:solidFill>
                  <a:srgbClr val="E6F1EC"/>
                </a:solidFill>
                <a:latin typeface="Calibri"/>
                <a:cs typeface="Calibri"/>
              </a:rPr>
              <a:t>n</a:t>
            </a:r>
            <a:r>
              <a:rPr sz="1412" spc="-44" dirty="0">
                <a:solidFill>
                  <a:srgbClr val="E6F1EC"/>
                </a:solidFill>
                <a:latin typeface="Calibri"/>
                <a:cs typeface="Calibri"/>
              </a:rPr>
              <a:t>t</a:t>
            </a:r>
            <a:r>
              <a:rPr sz="1412" dirty="0">
                <a:solidFill>
                  <a:srgbClr val="E6F1EC"/>
                </a:solidFill>
                <a:latin typeface="Calibri"/>
                <a:cs typeface="Calibri"/>
              </a:rPr>
              <a:t>s</a:t>
            </a:r>
            <a:endParaRPr sz="1412">
              <a:latin typeface="Calibri"/>
              <a:cs typeface="Calibri"/>
            </a:endParaRPr>
          </a:p>
          <a:p>
            <a:pPr marL="1086468" lvl="2" indent="-212363">
              <a:lnSpc>
                <a:spcPts val="1446"/>
              </a:lnSpc>
              <a:spcBef>
                <a:spcPts val="71"/>
              </a:spcBef>
              <a:buClr>
                <a:srgbClr val="E6F1EC"/>
              </a:buClr>
              <a:buFont typeface="Arial"/>
              <a:buChar char="•"/>
              <a:tabLst>
                <a:tab pos="1087029" algn="l"/>
              </a:tabLst>
            </a:pPr>
            <a:r>
              <a:rPr sz="1235" spc="-146" dirty="0">
                <a:solidFill>
                  <a:srgbClr val="E6F1EC"/>
                </a:solidFill>
                <a:latin typeface="Calibri"/>
                <a:cs typeface="Calibri"/>
              </a:rPr>
              <a:t>W</a:t>
            </a:r>
            <a:r>
              <a:rPr sz="1235" spc="-44" dirty="0">
                <a:solidFill>
                  <a:srgbClr val="E6F1EC"/>
                </a:solidFill>
                <a:latin typeface="Calibri"/>
                <a:cs typeface="Calibri"/>
              </a:rPr>
              <a:t>o</a:t>
            </a:r>
            <a:r>
              <a:rPr sz="1235" dirty="0">
                <a:solidFill>
                  <a:srgbClr val="E6F1EC"/>
                </a:solidFill>
                <a:latin typeface="Calibri"/>
                <a:cs typeface="Calibri"/>
              </a:rPr>
              <a:t>r</a:t>
            </a:r>
            <a:r>
              <a:rPr sz="1235" spc="-22" dirty="0">
                <a:solidFill>
                  <a:srgbClr val="E6F1EC"/>
                </a:solidFill>
                <a:latin typeface="Calibri"/>
                <a:cs typeface="Calibri"/>
              </a:rPr>
              <a:t>l</a:t>
            </a:r>
            <a:r>
              <a:rPr sz="1235" spc="-35" dirty="0">
                <a:solidFill>
                  <a:srgbClr val="E6F1EC"/>
                </a:solidFill>
                <a:latin typeface="Calibri"/>
                <a:cs typeface="Calibri"/>
              </a:rPr>
              <a:t>d</a:t>
            </a:r>
            <a:r>
              <a:rPr sz="1235" spc="-26" dirty="0">
                <a:solidFill>
                  <a:srgbClr val="E6F1EC"/>
                </a:solidFill>
                <a:latin typeface="Calibri"/>
                <a:cs typeface="Calibri"/>
              </a:rPr>
              <a:t>-</a:t>
            </a:r>
            <a:r>
              <a:rPr sz="1235" spc="4" dirty="0">
                <a:solidFill>
                  <a:srgbClr val="E6F1EC"/>
                </a:solidFill>
                <a:latin typeface="Calibri"/>
                <a:cs typeface="Calibri"/>
              </a:rPr>
              <a:t>c</a:t>
            </a:r>
            <a:r>
              <a:rPr sz="1235" spc="-22" dirty="0">
                <a:solidFill>
                  <a:srgbClr val="E6F1EC"/>
                </a:solidFill>
                <a:latin typeface="Calibri"/>
                <a:cs typeface="Calibri"/>
              </a:rPr>
              <a:t>l</a:t>
            </a:r>
            <a:r>
              <a:rPr sz="1235" spc="22" dirty="0">
                <a:solidFill>
                  <a:srgbClr val="E6F1EC"/>
                </a:solidFill>
                <a:latin typeface="Calibri"/>
                <a:cs typeface="Calibri"/>
              </a:rPr>
              <a:t>a</a:t>
            </a:r>
            <a:r>
              <a:rPr sz="1235" spc="-44" dirty="0">
                <a:solidFill>
                  <a:srgbClr val="E6F1EC"/>
                </a:solidFill>
                <a:latin typeface="Calibri"/>
                <a:cs typeface="Calibri"/>
              </a:rPr>
              <a:t>s</a:t>
            </a:r>
            <a:r>
              <a:rPr sz="1235" dirty="0">
                <a:solidFill>
                  <a:srgbClr val="E6F1EC"/>
                </a:solidFill>
                <a:latin typeface="Calibri"/>
                <a:cs typeface="Calibri"/>
              </a:rPr>
              <a:t>s </a:t>
            </a:r>
            <a:r>
              <a:rPr sz="1235" spc="-75" dirty="0">
                <a:solidFill>
                  <a:srgbClr val="E6F1EC"/>
                </a:solidFill>
                <a:latin typeface="Calibri"/>
                <a:cs typeface="Calibri"/>
              </a:rPr>
              <a:t> </a:t>
            </a:r>
            <a:r>
              <a:rPr sz="1235" spc="-31" dirty="0">
                <a:solidFill>
                  <a:srgbClr val="E6F1EC"/>
                </a:solidFill>
                <a:latin typeface="Calibri"/>
                <a:cs typeface="Calibri"/>
              </a:rPr>
              <a:t>m</a:t>
            </a:r>
            <a:r>
              <a:rPr sz="1235" spc="-9" dirty="0">
                <a:solidFill>
                  <a:srgbClr val="E6F1EC"/>
                </a:solidFill>
                <a:latin typeface="Calibri"/>
                <a:cs typeface="Calibri"/>
              </a:rPr>
              <a:t>e</a:t>
            </a:r>
            <a:r>
              <a:rPr sz="1235" spc="-35" dirty="0">
                <a:solidFill>
                  <a:srgbClr val="E6F1EC"/>
                </a:solidFill>
                <a:latin typeface="Calibri"/>
                <a:cs typeface="Calibri"/>
              </a:rPr>
              <a:t>n</a:t>
            </a:r>
            <a:r>
              <a:rPr sz="1235" spc="22" dirty="0">
                <a:solidFill>
                  <a:srgbClr val="E6F1EC"/>
                </a:solidFill>
                <a:latin typeface="Calibri"/>
                <a:cs typeface="Calibri"/>
              </a:rPr>
              <a:t>t</a:t>
            </a:r>
            <a:r>
              <a:rPr sz="1235" spc="-35" dirty="0">
                <a:solidFill>
                  <a:srgbClr val="E6F1EC"/>
                </a:solidFill>
                <a:latin typeface="Calibri"/>
                <a:cs typeface="Calibri"/>
              </a:rPr>
              <a:t>o</a:t>
            </a:r>
            <a:r>
              <a:rPr sz="1235" dirty="0">
                <a:solidFill>
                  <a:srgbClr val="E6F1EC"/>
                </a:solidFill>
                <a:latin typeface="Calibri"/>
                <a:cs typeface="Calibri"/>
              </a:rPr>
              <a:t>r</a:t>
            </a:r>
            <a:r>
              <a:rPr sz="1235" spc="-22" dirty="0">
                <a:solidFill>
                  <a:srgbClr val="E6F1EC"/>
                </a:solidFill>
                <a:latin typeface="Calibri"/>
                <a:cs typeface="Calibri"/>
              </a:rPr>
              <a:t>i</a:t>
            </a:r>
            <a:r>
              <a:rPr sz="1235" spc="-35" dirty="0">
                <a:solidFill>
                  <a:srgbClr val="E6F1EC"/>
                </a:solidFill>
                <a:latin typeface="Calibri"/>
                <a:cs typeface="Calibri"/>
              </a:rPr>
              <a:t>n</a:t>
            </a:r>
            <a:r>
              <a:rPr sz="1235" spc="-9" dirty="0">
                <a:solidFill>
                  <a:srgbClr val="E6F1EC"/>
                </a:solidFill>
                <a:latin typeface="Calibri"/>
                <a:cs typeface="Calibri"/>
              </a:rPr>
              <a:t>g</a:t>
            </a:r>
            <a:r>
              <a:rPr sz="1235" spc="22" dirty="0">
                <a:solidFill>
                  <a:srgbClr val="E6F1EC"/>
                </a:solidFill>
                <a:latin typeface="Calibri"/>
                <a:cs typeface="Calibri"/>
              </a:rPr>
              <a:t> </a:t>
            </a:r>
            <a:r>
              <a:rPr sz="1235" spc="13" dirty="0">
                <a:solidFill>
                  <a:srgbClr val="E6F1EC"/>
                </a:solidFill>
                <a:latin typeface="Calibri"/>
                <a:cs typeface="Calibri"/>
              </a:rPr>
              <a:t>a</a:t>
            </a:r>
            <a:r>
              <a:rPr sz="1235" spc="-40" dirty="0">
                <a:solidFill>
                  <a:srgbClr val="E6F1EC"/>
                </a:solidFill>
                <a:latin typeface="Calibri"/>
                <a:cs typeface="Calibri"/>
              </a:rPr>
              <a:t>v</a:t>
            </a:r>
            <a:r>
              <a:rPr sz="1235" spc="22" dirty="0">
                <a:solidFill>
                  <a:srgbClr val="E6F1EC"/>
                </a:solidFill>
                <a:latin typeface="Calibri"/>
                <a:cs typeface="Calibri"/>
              </a:rPr>
              <a:t>a</a:t>
            </a:r>
            <a:r>
              <a:rPr sz="1235" spc="-22" dirty="0">
                <a:solidFill>
                  <a:srgbClr val="E6F1EC"/>
                </a:solidFill>
                <a:latin typeface="Calibri"/>
                <a:cs typeface="Calibri"/>
              </a:rPr>
              <a:t>il</a:t>
            </a:r>
            <a:r>
              <a:rPr sz="1235" spc="22" dirty="0">
                <a:solidFill>
                  <a:srgbClr val="E6F1EC"/>
                </a:solidFill>
                <a:latin typeface="Calibri"/>
                <a:cs typeface="Calibri"/>
              </a:rPr>
              <a:t>a</a:t>
            </a:r>
            <a:r>
              <a:rPr sz="1235" spc="-35" dirty="0">
                <a:solidFill>
                  <a:srgbClr val="E6F1EC"/>
                </a:solidFill>
                <a:latin typeface="Calibri"/>
                <a:cs typeface="Calibri"/>
              </a:rPr>
              <a:t>b</a:t>
            </a:r>
            <a:r>
              <a:rPr sz="1235" spc="-22" dirty="0">
                <a:solidFill>
                  <a:srgbClr val="E6F1EC"/>
                </a:solidFill>
                <a:latin typeface="Calibri"/>
                <a:cs typeface="Calibri"/>
              </a:rPr>
              <a:t>l</a:t>
            </a:r>
            <a:r>
              <a:rPr sz="1235" spc="-9" dirty="0">
                <a:solidFill>
                  <a:srgbClr val="E6F1EC"/>
                </a:solidFill>
                <a:latin typeface="Calibri"/>
                <a:cs typeface="Calibri"/>
              </a:rPr>
              <a:t>e</a:t>
            </a:r>
            <a:endParaRPr sz="1235">
              <a:latin typeface="Calibri"/>
              <a:cs typeface="Calibri"/>
            </a:endParaRPr>
          </a:p>
          <a:p>
            <a:pPr marL="660622" lvl="1" indent="-212363">
              <a:lnSpc>
                <a:spcPts val="1659"/>
              </a:lnSpc>
              <a:buClr>
                <a:srgbClr val="E6F1EC"/>
              </a:buClr>
              <a:buFont typeface="Arial"/>
              <a:buChar char="•"/>
              <a:tabLst>
                <a:tab pos="661182" algn="l"/>
              </a:tabLst>
            </a:pPr>
            <a:r>
              <a:rPr sz="1412" spc="13" dirty="0">
                <a:solidFill>
                  <a:srgbClr val="E6F1EC"/>
                </a:solidFill>
                <a:latin typeface="Calibri"/>
                <a:cs typeface="Calibri"/>
              </a:rPr>
              <a:t>E</a:t>
            </a:r>
            <a:r>
              <a:rPr sz="1412" spc="4" dirty="0">
                <a:solidFill>
                  <a:srgbClr val="E6F1EC"/>
                </a:solidFill>
                <a:latin typeface="Calibri"/>
                <a:cs typeface="Calibri"/>
              </a:rPr>
              <a:t>xc</a:t>
            </a:r>
            <a:r>
              <a:rPr sz="1412" spc="-9" dirty="0">
                <a:solidFill>
                  <a:srgbClr val="E6F1EC"/>
                </a:solidFill>
                <a:latin typeface="Calibri"/>
                <a:cs typeface="Calibri"/>
              </a:rPr>
              <a:t>e</a:t>
            </a:r>
            <a:r>
              <a:rPr sz="1412" spc="26" dirty="0">
                <a:solidFill>
                  <a:srgbClr val="E6F1EC"/>
                </a:solidFill>
                <a:latin typeface="Calibri"/>
                <a:cs typeface="Calibri"/>
              </a:rPr>
              <a:t>ll</a:t>
            </a:r>
            <a:r>
              <a:rPr sz="1412" spc="-9" dirty="0">
                <a:solidFill>
                  <a:srgbClr val="E6F1EC"/>
                </a:solidFill>
                <a:latin typeface="Calibri"/>
                <a:cs typeface="Calibri"/>
              </a:rPr>
              <a:t>e</a:t>
            </a:r>
            <a:r>
              <a:rPr sz="1412" spc="-40" dirty="0">
                <a:solidFill>
                  <a:srgbClr val="E6F1EC"/>
                </a:solidFill>
                <a:latin typeface="Calibri"/>
                <a:cs typeface="Calibri"/>
              </a:rPr>
              <a:t>n</a:t>
            </a:r>
            <a:r>
              <a:rPr sz="1412" spc="-9" dirty="0">
                <a:solidFill>
                  <a:srgbClr val="E6F1EC"/>
                </a:solidFill>
                <a:latin typeface="Calibri"/>
                <a:cs typeface="Calibri"/>
              </a:rPr>
              <a:t>t</a:t>
            </a:r>
            <a:r>
              <a:rPr sz="1412" spc="-88" dirty="0">
                <a:solidFill>
                  <a:srgbClr val="E6F1EC"/>
                </a:solidFill>
                <a:latin typeface="Calibri"/>
                <a:cs typeface="Calibri"/>
              </a:rPr>
              <a:t> </a:t>
            </a:r>
            <a:r>
              <a:rPr sz="1412" spc="22" dirty="0">
                <a:solidFill>
                  <a:srgbClr val="E6F1EC"/>
                </a:solidFill>
                <a:latin typeface="Calibri"/>
                <a:cs typeface="Calibri"/>
              </a:rPr>
              <a:t>r</a:t>
            </a:r>
            <a:r>
              <a:rPr sz="1412" spc="-9" dirty="0">
                <a:solidFill>
                  <a:srgbClr val="E6F1EC"/>
                </a:solidFill>
                <a:latin typeface="Calibri"/>
                <a:cs typeface="Calibri"/>
              </a:rPr>
              <a:t>e</a:t>
            </a:r>
            <a:r>
              <a:rPr sz="1412" spc="4" dirty="0">
                <a:solidFill>
                  <a:srgbClr val="E6F1EC"/>
                </a:solidFill>
                <a:latin typeface="Calibri"/>
                <a:cs typeface="Calibri"/>
              </a:rPr>
              <a:t>c</a:t>
            </a:r>
            <a:r>
              <a:rPr sz="1412" spc="-40" dirty="0">
                <a:solidFill>
                  <a:srgbClr val="E6F1EC"/>
                </a:solidFill>
                <a:latin typeface="Calibri"/>
                <a:cs typeface="Calibri"/>
              </a:rPr>
              <a:t>o</a:t>
            </a:r>
            <a:r>
              <a:rPr sz="1412" spc="22" dirty="0">
                <a:solidFill>
                  <a:srgbClr val="E6F1EC"/>
                </a:solidFill>
                <a:latin typeface="Calibri"/>
                <a:cs typeface="Calibri"/>
              </a:rPr>
              <a:t>r</a:t>
            </a:r>
            <a:r>
              <a:rPr sz="1412" dirty="0">
                <a:solidFill>
                  <a:srgbClr val="E6F1EC"/>
                </a:solidFill>
                <a:latin typeface="Calibri"/>
                <a:cs typeface="Calibri"/>
              </a:rPr>
              <a:t>d</a:t>
            </a:r>
            <a:r>
              <a:rPr sz="1412" spc="-93" dirty="0">
                <a:solidFill>
                  <a:srgbClr val="E6F1EC"/>
                </a:solidFill>
                <a:latin typeface="Calibri"/>
                <a:cs typeface="Calibri"/>
              </a:rPr>
              <a:t> </a:t>
            </a:r>
            <a:r>
              <a:rPr sz="1412" spc="-40" dirty="0">
                <a:solidFill>
                  <a:srgbClr val="E6F1EC"/>
                </a:solidFill>
                <a:latin typeface="Calibri"/>
                <a:cs typeface="Calibri"/>
              </a:rPr>
              <a:t>o</a:t>
            </a:r>
            <a:r>
              <a:rPr sz="1412" dirty="0">
                <a:solidFill>
                  <a:srgbClr val="E6F1EC"/>
                </a:solidFill>
                <a:latin typeface="Calibri"/>
                <a:cs typeface="Calibri"/>
              </a:rPr>
              <a:t>f</a:t>
            </a:r>
            <a:r>
              <a:rPr sz="1412" spc="40" dirty="0">
                <a:solidFill>
                  <a:srgbClr val="E6F1EC"/>
                </a:solidFill>
                <a:latin typeface="Calibri"/>
                <a:cs typeface="Calibri"/>
              </a:rPr>
              <a:t> </a:t>
            </a:r>
            <a:r>
              <a:rPr sz="1412" spc="-40" dirty="0">
                <a:solidFill>
                  <a:srgbClr val="E6F1EC"/>
                </a:solidFill>
                <a:latin typeface="Calibri"/>
                <a:cs typeface="Calibri"/>
              </a:rPr>
              <a:t>p</a:t>
            </a:r>
            <a:r>
              <a:rPr sz="1412" spc="26" dirty="0">
                <a:solidFill>
                  <a:srgbClr val="E6F1EC"/>
                </a:solidFill>
                <a:latin typeface="Calibri"/>
                <a:cs typeface="Calibri"/>
              </a:rPr>
              <a:t>la</a:t>
            </a:r>
            <a:r>
              <a:rPr sz="1412" spc="4" dirty="0">
                <a:solidFill>
                  <a:srgbClr val="E6F1EC"/>
                </a:solidFill>
                <a:latin typeface="Calibri"/>
                <a:cs typeface="Calibri"/>
              </a:rPr>
              <a:t>c</a:t>
            </a:r>
            <a:r>
              <a:rPr sz="1412" spc="26" dirty="0">
                <a:solidFill>
                  <a:srgbClr val="E6F1EC"/>
                </a:solidFill>
                <a:latin typeface="Calibri"/>
                <a:cs typeface="Calibri"/>
              </a:rPr>
              <a:t>i</a:t>
            </a:r>
            <a:r>
              <a:rPr sz="1412" spc="-40" dirty="0">
                <a:solidFill>
                  <a:srgbClr val="E6F1EC"/>
                </a:solidFill>
                <a:latin typeface="Calibri"/>
                <a:cs typeface="Calibri"/>
              </a:rPr>
              <a:t>n</a:t>
            </a:r>
            <a:r>
              <a:rPr sz="1412" spc="-9" dirty="0">
                <a:solidFill>
                  <a:srgbClr val="E6F1EC"/>
                </a:solidFill>
                <a:latin typeface="Calibri"/>
                <a:cs typeface="Calibri"/>
              </a:rPr>
              <a:t>g</a:t>
            </a:r>
            <a:r>
              <a:rPr sz="1412" spc="-18" dirty="0">
                <a:solidFill>
                  <a:srgbClr val="E6F1EC"/>
                </a:solidFill>
                <a:latin typeface="Calibri"/>
                <a:cs typeface="Calibri"/>
              </a:rPr>
              <a:t> </a:t>
            </a:r>
            <a:r>
              <a:rPr sz="1412" spc="-40" dirty="0">
                <a:solidFill>
                  <a:srgbClr val="E6F1EC"/>
                </a:solidFill>
                <a:latin typeface="Calibri"/>
                <a:cs typeface="Calibri"/>
              </a:rPr>
              <a:t>ou</a:t>
            </a:r>
            <a:r>
              <a:rPr sz="1412" spc="-44" dirty="0">
                <a:solidFill>
                  <a:srgbClr val="E6F1EC"/>
                </a:solidFill>
                <a:latin typeface="Calibri"/>
                <a:cs typeface="Calibri"/>
              </a:rPr>
              <a:t>t</a:t>
            </a:r>
            <a:r>
              <a:rPr sz="1412" spc="26" dirty="0">
                <a:solidFill>
                  <a:srgbClr val="E6F1EC"/>
                </a:solidFill>
                <a:latin typeface="Calibri"/>
                <a:cs typeface="Calibri"/>
              </a:rPr>
              <a:t>g</a:t>
            </a:r>
            <a:r>
              <a:rPr sz="1412" spc="-40" dirty="0">
                <a:solidFill>
                  <a:srgbClr val="E6F1EC"/>
                </a:solidFill>
                <a:latin typeface="Calibri"/>
                <a:cs typeface="Calibri"/>
              </a:rPr>
              <a:t>o</a:t>
            </a:r>
            <a:r>
              <a:rPr sz="1412" spc="26" dirty="0">
                <a:solidFill>
                  <a:srgbClr val="E6F1EC"/>
                </a:solidFill>
                <a:latin typeface="Calibri"/>
                <a:cs typeface="Calibri"/>
              </a:rPr>
              <a:t>i</a:t>
            </a:r>
            <a:r>
              <a:rPr sz="1412" spc="-40" dirty="0">
                <a:solidFill>
                  <a:srgbClr val="E6F1EC"/>
                </a:solidFill>
                <a:latin typeface="Calibri"/>
                <a:cs typeface="Calibri"/>
              </a:rPr>
              <a:t>n</a:t>
            </a:r>
            <a:r>
              <a:rPr sz="1412" spc="-9" dirty="0">
                <a:solidFill>
                  <a:srgbClr val="E6F1EC"/>
                </a:solidFill>
                <a:latin typeface="Calibri"/>
                <a:cs typeface="Calibri"/>
              </a:rPr>
              <a:t>g</a:t>
            </a:r>
            <a:r>
              <a:rPr sz="1412" spc="75" dirty="0">
                <a:solidFill>
                  <a:srgbClr val="E6F1EC"/>
                </a:solidFill>
                <a:latin typeface="Calibri"/>
                <a:cs typeface="Calibri"/>
              </a:rPr>
              <a:t> </a:t>
            </a:r>
            <a:r>
              <a:rPr sz="1412" spc="26" dirty="0">
                <a:solidFill>
                  <a:srgbClr val="E6F1EC"/>
                </a:solidFill>
                <a:latin typeface="Calibri"/>
                <a:cs typeface="Calibri"/>
              </a:rPr>
              <a:t>i</a:t>
            </a:r>
            <a:r>
              <a:rPr sz="1412" spc="-40" dirty="0">
                <a:solidFill>
                  <a:srgbClr val="E6F1EC"/>
                </a:solidFill>
                <a:latin typeface="Calibri"/>
                <a:cs typeface="Calibri"/>
              </a:rPr>
              <a:t>nd</a:t>
            </a:r>
            <a:r>
              <a:rPr sz="1412" spc="26" dirty="0">
                <a:solidFill>
                  <a:srgbClr val="E6F1EC"/>
                </a:solidFill>
                <a:latin typeface="Calibri"/>
                <a:cs typeface="Calibri"/>
              </a:rPr>
              <a:t>i</a:t>
            </a:r>
            <a:r>
              <a:rPr sz="1412" spc="-31" dirty="0">
                <a:solidFill>
                  <a:srgbClr val="E6F1EC"/>
                </a:solidFill>
                <a:latin typeface="Calibri"/>
                <a:cs typeface="Calibri"/>
              </a:rPr>
              <a:t>v</a:t>
            </a:r>
            <a:r>
              <a:rPr sz="1412" spc="26" dirty="0">
                <a:solidFill>
                  <a:srgbClr val="E6F1EC"/>
                </a:solidFill>
                <a:latin typeface="Calibri"/>
                <a:cs typeface="Calibri"/>
              </a:rPr>
              <a:t>i</a:t>
            </a:r>
            <a:r>
              <a:rPr sz="1412" spc="-40" dirty="0">
                <a:solidFill>
                  <a:srgbClr val="E6F1EC"/>
                </a:solidFill>
                <a:latin typeface="Calibri"/>
                <a:cs typeface="Calibri"/>
              </a:rPr>
              <a:t>du</a:t>
            </a:r>
            <a:r>
              <a:rPr sz="1412" spc="26" dirty="0">
                <a:solidFill>
                  <a:srgbClr val="E6F1EC"/>
                </a:solidFill>
                <a:latin typeface="Calibri"/>
                <a:cs typeface="Calibri"/>
              </a:rPr>
              <a:t>al</a:t>
            </a:r>
            <a:r>
              <a:rPr sz="1412" dirty="0">
                <a:solidFill>
                  <a:srgbClr val="E6F1EC"/>
                </a:solidFill>
                <a:latin typeface="Calibri"/>
                <a:cs typeface="Calibri"/>
              </a:rPr>
              <a:t>s</a:t>
            </a:r>
            <a:r>
              <a:rPr sz="1412" spc="97" dirty="0">
                <a:solidFill>
                  <a:srgbClr val="E6F1EC"/>
                </a:solidFill>
                <a:latin typeface="Calibri"/>
                <a:cs typeface="Calibri"/>
              </a:rPr>
              <a:t> </a:t>
            </a:r>
            <a:r>
              <a:rPr sz="1412" spc="26" dirty="0">
                <a:solidFill>
                  <a:srgbClr val="E6F1EC"/>
                </a:solidFill>
                <a:latin typeface="Calibri"/>
                <a:cs typeface="Calibri"/>
              </a:rPr>
              <a:t>i</a:t>
            </a:r>
            <a:r>
              <a:rPr sz="1412" spc="-40" dirty="0">
                <a:solidFill>
                  <a:srgbClr val="E6F1EC"/>
                </a:solidFill>
                <a:latin typeface="Calibri"/>
                <a:cs typeface="Calibri"/>
              </a:rPr>
              <a:t>n</a:t>
            </a:r>
            <a:r>
              <a:rPr sz="1412" spc="-44" dirty="0">
                <a:solidFill>
                  <a:srgbClr val="E6F1EC"/>
                </a:solidFill>
                <a:latin typeface="Calibri"/>
                <a:cs typeface="Calibri"/>
              </a:rPr>
              <a:t>t</a:t>
            </a:r>
            <a:r>
              <a:rPr sz="1412" dirty="0">
                <a:solidFill>
                  <a:srgbClr val="E6F1EC"/>
                </a:solidFill>
                <a:latin typeface="Calibri"/>
                <a:cs typeface="Calibri"/>
              </a:rPr>
              <a:t>o</a:t>
            </a:r>
            <a:r>
              <a:rPr sz="1412" spc="-9" dirty="0">
                <a:solidFill>
                  <a:srgbClr val="E6F1EC"/>
                </a:solidFill>
                <a:latin typeface="Calibri"/>
                <a:cs typeface="Calibri"/>
              </a:rPr>
              <a:t> </a:t>
            </a:r>
            <a:r>
              <a:rPr sz="1412" spc="-40" dirty="0">
                <a:solidFill>
                  <a:srgbClr val="E6F1EC"/>
                </a:solidFill>
                <a:latin typeface="Calibri"/>
                <a:cs typeface="Calibri"/>
              </a:rPr>
              <a:t>n</a:t>
            </a:r>
            <a:r>
              <a:rPr sz="1412" spc="-9" dirty="0">
                <a:solidFill>
                  <a:srgbClr val="E6F1EC"/>
                </a:solidFill>
                <a:latin typeface="Calibri"/>
                <a:cs typeface="Calibri"/>
              </a:rPr>
              <a:t>e</a:t>
            </a:r>
            <a:r>
              <a:rPr sz="1412" spc="4" dirty="0">
                <a:solidFill>
                  <a:srgbClr val="E6F1EC"/>
                </a:solidFill>
                <a:latin typeface="Calibri"/>
                <a:cs typeface="Calibri"/>
              </a:rPr>
              <a:t>x</a:t>
            </a:r>
            <a:r>
              <a:rPr sz="1412" spc="-9" dirty="0">
                <a:solidFill>
                  <a:srgbClr val="E6F1EC"/>
                </a:solidFill>
                <a:latin typeface="Calibri"/>
                <a:cs typeface="Calibri"/>
              </a:rPr>
              <a:t>t</a:t>
            </a:r>
            <a:r>
              <a:rPr sz="1412" dirty="0">
                <a:solidFill>
                  <a:srgbClr val="E6F1EC"/>
                </a:solidFill>
                <a:latin typeface="Calibri"/>
                <a:cs typeface="Calibri"/>
              </a:rPr>
              <a:t> </a:t>
            </a:r>
            <a:r>
              <a:rPr sz="1412" spc="-26" dirty="0">
                <a:solidFill>
                  <a:srgbClr val="E6F1EC"/>
                </a:solidFill>
                <a:latin typeface="Calibri"/>
                <a:cs typeface="Calibri"/>
              </a:rPr>
              <a:t>s</a:t>
            </a:r>
            <a:r>
              <a:rPr sz="1412" spc="-44" dirty="0">
                <a:solidFill>
                  <a:srgbClr val="E6F1EC"/>
                </a:solidFill>
                <a:latin typeface="Calibri"/>
                <a:cs typeface="Calibri"/>
              </a:rPr>
              <a:t>t</a:t>
            </a:r>
            <a:r>
              <a:rPr sz="1412" spc="-9" dirty="0">
                <a:solidFill>
                  <a:srgbClr val="E6F1EC"/>
                </a:solidFill>
                <a:latin typeface="Calibri"/>
                <a:cs typeface="Calibri"/>
              </a:rPr>
              <a:t>e</a:t>
            </a:r>
            <a:r>
              <a:rPr sz="1412" spc="-40" dirty="0">
                <a:solidFill>
                  <a:srgbClr val="E6F1EC"/>
                </a:solidFill>
                <a:latin typeface="Calibri"/>
                <a:cs typeface="Calibri"/>
              </a:rPr>
              <a:t>p</a:t>
            </a:r>
            <a:r>
              <a:rPr sz="1412" dirty="0">
                <a:solidFill>
                  <a:srgbClr val="E6F1EC"/>
                </a:solidFill>
                <a:latin typeface="Calibri"/>
                <a:cs typeface="Calibri"/>
              </a:rPr>
              <a:t>s</a:t>
            </a:r>
            <a:r>
              <a:rPr sz="1412" spc="9" dirty="0">
                <a:solidFill>
                  <a:srgbClr val="E6F1EC"/>
                </a:solidFill>
                <a:latin typeface="Calibri"/>
                <a:cs typeface="Calibri"/>
              </a:rPr>
              <a:t> </a:t>
            </a:r>
            <a:r>
              <a:rPr sz="1412" spc="-40" dirty="0">
                <a:solidFill>
                  <a:srgbClr val="E6F1EC"/>
                </a:solidFill>
                <a:latin typeface="Calibri"/>
                <a:cs typeface="Calibri"/>
              </a:rPr>
              <a:t>o</a:t>
            </a:r>
            <a:r>
              <a:rPr sz="1412" dirty="0">
                <a:solidFill>
                  <a:srgbClr val="E6F1EC"/>
                </a:solidFill>
                <a:latin typeface="Calibri"/>
                <a:cs typeface="Calibri"/>
              </a:rPr>
              <a:t>f</a:t>
            </a:r>
            <a:r>
              <a:rPr sz="1412" spc="40" dirty="0">
                <a:solidFill>
                  <a:srgbClr val="E6F1EC"/>
                </a:solidFill>
                <a:latin typeface="Calibri"/>
                <a:cs typeface="Calibri"/>
              </a:rPr>
              <a:t> </a:t>
            </a:r>
            <a:r>
              <a:rPr sz="1412" spc="-44" dirty="0">
                <a:solidFill>
                  <a:srgbClr val="E6F1EC"/>
                </a:solidFill>
                <a:latin typeface="Calibri"/>
                <a:cs typeface="Calibri"/>
              </a:rPr>
              <a:t>t</a:t>
            </a:r>
            <a:r>
              <a:rPr sz="1412" spc="-40" dirty="0">
                <a:solidFill>
                  <a:srgbClr val="E6F1EC"/>
                </a:solidFill>
                <a:latin typeface="Calibri"/>
                <a:cs typeface="Calibri"/>
              </a:rPr>
              <a:t>h</a:t>
            </a:r>
            <a:r>
              <a:rPr sz="1412" spc="-9" dirty="0">
                <a:solidFill>
                  <a:srgbClr val="E6F1EC"/>
                </a:solidFill>
                <a:latin typeface="Calibri"/>
                <a:cs typeface="Calibri"/>
              </a:rPr>
              <a:t>e</a:t>
            </a:r>
            <a:r>
              <a:rPr sz="1412" spc="26" dirty="0">
                <a:solidFill>
                  <a:srgbClr val="E6F1EC"/>
                </a:solidFill>
                <a:latin typeface="Calibri"/>
                <a:cs typeface="Calibri"/>
              </a:rPr>
              <a:t>i</a:t>
            </a:r>
            <a:r>
              <a:rPr sz="1412" spc="-9" dirty="0">
                <a:solidFill>
                  <a:srgbClr val="E6F1EC"/>
                </a:solidFill>
                <a:latin typeface="Calibri"/>
                <a:cs typeface="Calibri"/>
              </a:rPr>
              <a:t>r</a:t>
            </a:r>
            <a:r>
              <a:rPr sz="1412" spc="71" dirty="0">
                <a:solidFill>
                  <a:srgbClr val="E6F1EC"/>
                </a:solidFill>
                <a:latin typeface="Calibri"/>
                <a:cs typeface="Calibri"/>
              </a:rPr>
              <a:t> </a:t>
            </a:r>
            <a:r>
              <a:rPr sz="1412" spc="4" dirty="0">
                <a:solidFill>
                  <a:srgbClr val="E6F1EC"/>
                </a:solidFill>
                <a:latin typeface="Calibri"/>
                <a:cs typeface="Calibri"/>
              </a:rPr>
              <a:t>c</a:t>
            </a:r>
            <a:r>
              <a:rPr sz="1412" spc="26" dirty="0">
                <a:solidFill>
                  <a:srgbClr val="E6F1EC"/>
                </a:solidFill>
                <a:latin typeface="Calibri"/>
                <a:cs typeface="Calibri"/>
              </a:rPr>
              <a:t>a</a:t>
            </a:r>
            <a:r>
              <a:rPr sz="1412" spc="22" dirty="0">
                <a:solidFill>
                  <a:srgbClr val="E6F1EC"/>
                </a:solidFill>
                <a:latin typeface="Calibri"/>
                <a:cs typeface="Calibri"/>
              </a:rPr>
              <a:t>r</a:t>
            </a:r>
            <a:r>
              <a:rPr sz="1412" spc="-9" dirty="0">
                <a:solidFill>
                  <a:srgbClr val="E6F1EC"/>
                </a:solidFill>
                <a:latin typeface="Calibri"/>
                <a:cs typeface="Calibri"/>
              </a:rPr>
              <a:t>ee</a:t>
            </a:r>
            <a:r>
              <a:rPr sz="1412" spc="22" dirty="0">
                <a:solidFill>
                  <a:srgbClr val="E6F1EC"/>
                </a:solidFill>
                <a:latin typeface="Calibri"/>
                <a:cs typeface="Calibri"/>
              </a:rPr>
              <a:t>r</a:t>
            </a:r>
            <a:r>
              <a:rPr sz="1412" dirty="0">
                <a:solidFill>
                  <a:srgbClr val="E6F1EC"/>
                </a:solidFill>
                <a:latin typeface="Calibri"/>
                <a:cs typeface="Calibri"/>
              </a:rPr>
              <a:t>s</a:t>
            </a:r>
            <a:endParaRPr sz="1412">
              <a:latin typeface="Calibri"/>
              <a:cs typeface="Calibri"/>
            </a:endParaRPr>
          </a:p>
          <a:p>
            <a:pPr marL="1086468" lvl="2" indent="-212363">
              <a:lnSpc>
                <a:spcPts val="1446"/>
              </a:lnSpc>
              <a:spcBef>
                <a:spcPts val="71"/>
              </a:spcBef>
              <a:buClr>
                <a:srgbClr val="E6F1EC"/>
              </a:buClr>
              <a:buFont typeface="Arial"/>
              <a:buChar char="•"/>
              <a:tabLst>
                <a:tab pos="1087029" algn="l"/>
              </a:tabLst>
            </a:pPr>
            <a:r>
              <a:rPr sz="1235" spc="-40" dirty="0">
                <a:solidFill>
                  <a:srgbClr val="E6F1EC"/>
                </a:solidFill>
                <a:latin typeface="Calibri"/>
                <a:cs typeface="Calibri"/>
              </a:rPr>
              <a:t>F</a:t>
            </a:r>
            <a:r>
              <a:rPr sz="1235" spc="22" dirty="0">
                <a:solidFill>
                  <a:srgbClr val="E6F1EC"/>
                </a:solidFill>
                <a:latin typeface="Calibri"/>
                <a:cs typeface="Calibri"/>
              </a:rPr>
              <a:t>a</a:t>
            </a:r>
            <a:r>
              <a:rPr sz="1235" spc="-4" dirty="0">
                <a:solidFill>
                  <a:srgbClr val="E6F1EC"/>
                </a:solidFill>
                <a:latin typeface="Calibri"/>
                <a:cs typeface="Calibri"/>
              </a:rPr>
              <a:t>c</a:t>
            </a:r>
            <a:r>
              <a:rPr sz="1235" spc="-35" dirty="0">
                <a:solidFill>
                  <a:srgbClr val="E6F1EC"/>
                </a:solidFill>
                <a:latin typeface="Calibri"/>
                <a:cs typeface="Calibri"/>
              </a:rPr>
              <a:t>u</a:t>
            </a:r>
            <a:r>
              <a:rPr sz="1235" spc="-22" dirty="0">
                <a:solidFill>
                  <a:srgbClr val="E6F1EC"/>
                </a:solidFill>
                <a:latin typeface="Calibri"/>
                <a:cs typeface="Calibri"/>
              </a:rPr>
              <a:t>l</a:t>
            </a:r>
            <a:r>
              <a:rPr sz="1235" spc="22" dirty="0">
                <a:solidFill>
                  <a:srgbClr val="E6F1EC"/>
                </a:solidFill>
                <a:latin typeface="Calibri"/>
                <a:cs typeface="Calibri"/>
              </a:rPr>
              <a:t>t</a:t>
            </a:r>
            <a:r>
              <a:rPr sz="1235" spc="-128" dirty="0">
                <a:solidFill>
                  <a:srgbClr val="E6F1EC"/>
                </a:solidFill>
                <a:latin typeface="Calibri"/>
                <a:cs typeface="Calibri"/>
              </a:rPr>
              <a:t>y</a:t>
            </a:r>
            <a:r>
              <a:rPr sz="1235" spc="-4" dirty="0">
                <a:solidFill>
                  <a:srgbClr val="E6F1EC"/>
                </a:solidFill>
                <a:latin typeface="Calibri"/>
                <a:cs typeface="Calibri"/>
              </a:rPr>
              <a:t>,</a:t>
            </a:r>
            <a:r>
              <a:rPr sz="1235" spc="26" dirty="0">
                <a:solidFill>
                  <a:srgbClr val="E6F1EC"/>
                </a:solidFill>
                <a:latin typeface="Calibri"/>
                <a:cs typeface="Calibri"/>
              </a:rPr>
              <a:t> </a:t>
            </a:r>
            <a:r>
              <a:rPr sz="1235" spc="-35" dirty="0">
                <a:solidFill>
                  <a:srgbClr val="E6F1EC"/>
                </a:solidFill>
                <a:latin typeface="Calibri"/>
                <a:cs typeface="Calibri"/>
              </a:rPr>
              <a:t>po</a:t>
            </a:r>
            <a:r>
              <a:rPr sz="1235" spc="-44" dirty="0">
                <a:solidFill>
                  <a:srgbClr val="E6F1EC"/>
                </a:solidFill>
                <a:latin typeface="Calibri"/>
                <a:cs typeface="Calibri"/>
              </a:rPr>
              <a:t>s</a:t>
            </a:r>
            <a:r>
              <a:rPr sz="1235" spc="22" dirty="0">
                <a:solidFill>
                  <a:srgbClr val="E6F1EC"/>
                </a:solidFill>
                <a:latin typeface="Calibri"/>
                <a:cs typeface="Calibri"/>
              </a:rPr>
              <a:t>t</a:t>
            </a:r>
            <a:r>
              <a:rPr sz="1235" spc="-35" dirty="0">
                <a:solidFill>
                  <a:srgbClr val="E6F1EC"/>
                </a:solidFill>
                <a:latin typeface="Calibri"/>
                <a:cs typeface="Calibri"/>
              </a:rPr>
              <a:t>do</a:t>
            </a:r>
            <a:r>
              <a:rPr sz="1235" spc="-4" dirty="0">
                <a:solidFill>
                  <a:srgbClr val="E6F1EC"/>
                </a:solidFill>
                <a:latin typeface="Calibri"/>
                <a:cs typeface="Calibri"/>
              </a:rPr>
              <a:t>c</a:t>
            </a:r>
            <a:r>
              <a:rPr sz="1235" spc="22" dirty="0">
                <a:solidFill>
                  <a:srgbClr val="E6F1EC"/>
                </a:solidFill>
                <a:latin typeface="Calibri"/>
                <a:cs typeface="Calibri"/>
              </a:rPr>
              <a:t>t</a:t>
            </a:r>
            <a:r>
              <a:rPr sz="1235" spc="-35" dirty="0">
                <a:solidFill>
                  <a:srgbClr val="E6F1EC"/>
                </a:solidFill>
                <a:latin typeface="Calibri"/>
                <a:cs typeface="Calibri"/>
              </a:rPr>
              <a:t>o</a:t>
            </a:r>
            <a:r>
              <a:rPr sz="1235" dirty="0">
                <a:solidFill>
                  <a:srgbClr val="E6F1EC"/>
                </a:solidFill>
                <a:latin typeface="Calibri"/>
                <a:cs typeface="Calibri"/>
              </a:rPr>
              <a:t>r</a:t>
            </a:r>
            <a:r>
              <a:rPr sz="1235" spc="22" dirty="0">
                <a:solidFill>
                  <a:srgbClr val="E6F1EC"/>
                </a:solidFill>
                <a:latin typeface="Calibri"/>
                <a:cs typeface="Calibri"/>
              </a:rPr>
              <a:t>a</a:t>
            </a:r>
            <a:r>
              <a:rPr sz="1235" dirty="0">
                <a:solidFill>
                  <a:srgbClr val="E6F1EC"/>
                </a:solidFill>
                <a:latin typeface="Calibri"/>
                <a:cs typeface="Calibri"/>
              </a:rPr>
              <a:t>l</a:t>
            </a:r>
            <a:r>
              <a:rPr sz="1235" spc="53" dirty="0">
                <a:solidFill>
                  <a:srgbClr val="E6F1EC"/>
                </a:solidFill>
                <a:latin typeface="Calibri"/>
                <a:cs typeface="Calibri"/>
              </a:rPr>
              <a:t> </a:t>
            </a:r>
            <a:r>
              <a:rPr sz="1235" spc="22" dirty="0">
                <a:solidFill>
                  <a:srgbClr val="E6F1EC"/>
                </a:solidFill>
                <a:latin typeface="Calibri"/>
                <a:cs typeface="Calibri"/>
              </a:rPr>
              <a:t>a</a:t>
            </a:r>
            <a:r>
              <a:rPr sz="1235" spc="-35" dirty="0">
                <a:solidFill>
                  <a:srgbClr val="E6F1EC"/>
                </a:solidFill>
                <a:latin typeface="Calibri"/>
                <a:cs typeface="Calibri"/>
              </a:rPr>
              <a:t>ppo</a:t>
            </a:r>
            <a:r>
              <a:rPr sz="1235" spc="-22" dirty="0">
                <a:solidFill>
                  <a:srgbClr val="E6F1EC"/>
                </a:solidFill>
                <a:latin typeface="Calibri"/>
                <a:cs typeface="Calibri"/>
              </a:rPr>
              <a:t>i</a:t>
            </a:r>
            <a:r>
              <a:rPr sz="1235" spc="-35" dirty="0">
                <a:solidFill>
                  <a:srgbClr val="E6F1EC"/>
                </a:solidFill>
                <a:latin typeface="Calibri"/>
                <a:cs typeface="Calibri"/>
              </a:rPr>
              <a:t>n</a:t>
            </a:r>
            <a:r>
              <a:rPr sz="1235" spc="22" dirty="0">
                <a:solidFill>
                  <a:srgbClr val="E6F1EC"/>
                </a:solidFill>
                <a:latin typeface="Calibri"/>
                <a:cs typeface="Calibri"/>
              </a:rPr>
              <a:t>t</a:t>
            </a:r>
            <a:r>
              <a:rPr sz="1235" spc="-31" dirty="0">
                <a:solidFill>
                  <a:srgbClr val="E6F1EC"/>
                </a:solidFill>
                <a:latin typeface="Calibri"/>
                <a:cs typeface="Calibri"/>
              </a:rPr>
              <a:t>m</a:t>
            </a:r>
            <a:r>
              <a:rPr sz="1235" spc="-9" dirty="0">
                <a:solidFill>
                  <a:srgbClr val="E6F1EC"/>
                </a:solidFill>
                <a:latin typeface="Calibri"/>
                <a:cs typeface="Calibri"/>
              </a:rPr>
              <a:t>e</a:t>
            </a:r>
            <a:r>
              <a:rPr sz="1235" spc="-35" dirty="0">
                <a:solidFill>
                  <a:srgbClr val="E6F1EC"/>
                </a:solidFill>
                <a:latin typeface="Calibri"/>
                <a:cs typeface="Calibri"/>
              </a:rPr>
              <a:t>n</a:t>
            </a:r>
            <a:r>
              <a:rPr sz="1235" spc="22" dirty="0">
                <a:solidFill>
                  <a:srgbClr val="E6F1EC"/>
                </a:solidFill>
                <a:latin typeface="Calibri"/>
                <a:cs typeface="Calibri"/>
              </a:rPr>
              <a:t>t</a:t>
            </a:r>
            <a:r>
              <a:rPr sz="1235" spc="-44" dirty="0">
                <a:solidFill>
                  <a:srgbClr val="E6F1EC"/>
                </a:solidFill>
                <a:latin typeface="Calibri"/>
                <a:cs typeface="Calibri"/>
              </a:rPr>
              <a:t>s</a:t>
            </a:r>
            <a:r>
              <a:rPr sz="1235" spc="-4" dirty="0">
                <a:solidFill>
                  <a:srgbClr val="E6F1EC"/>
                </a:solidFill>
                <a:latin typeface="Calibri"/>
                <a:cs typeface="Calibri"/>
              </a:rPr>
              <a:t>,</a:t>
            </a:r>
            <a:r>
              <a:rPr sz="1235" spc="115" dirty="0">
                <a:solidFill>
                  <a:srgbClr val="E6F1EC"/>
                </a:solidFill>
                <a:latin typeface="Calibri"/>
                <a:cs typeface="Calibri"/>
              </a:rPr>
              <a:t> </a:t>
            </a:r>
            <a:r>
              <a:rPr sz="1235" spc="-35" dirty="0">
                <a:solidFill>
                  <a:srgbClr val="E6F1EC"/>
                </a:solidFill>
                <a:latin typeface="Calibri"/>
                <a:cs typeface="Calibri"/>
              </a:rPr>
              <a:t>po</a:t>
            </a:r>
            <a:r>
              <a:rPr sz="1235" spc="-44" dirty="0">
                <a:solidFill>
                  <a:srgbClr val="E6F1EC"/>
                </a:solidFill>
                <a:latin typeface="Calibri"/>
                <a:cs typeface="Calibri"/>
              </a:rPr>
              <a:t>s</a:t>
            </a:r>
            <a:r>
              <a:rPr sz="1235" spc="-22" dirty="0">
                <a:solidFill>
                  <a:srgbClr val="E6F1EC"/>
                </a:solidFill>
                <a:latin typeface="Calibri"/>
                <a:cs typeface="Calibri"/>
              </a:rPr>
              <a:t>i</a:t>
            </a:r>
            <a:r>
              <a:rPr sz="1235" spc="22" dirty="0">
                <a:solidFill>
                  <a:srgbClr val="E6F1EC"/>
                </a:solidFill>
                <a:latin typeface="Calibri"/>
                <a:cs typeface="Calibri"/>
              </a:rPr>
              <a:t>t</a:t>
            </a:r>
            <a:r>
              <a:rPr sz="1235" spc="-22" dirty="0">
                <a:solidFill>
                  <a:srgbClr val="E6F1EC"/>
                </a:solidFill>
                <a:latin typeface="Calibri"/>
                <a:cs typeface="Calibri"/>
              </a:rPr>
              <a:t>i</a:t>
            </a:r>
            <a:r>
              <a:rPr sz="1235" spc="-35" dirty="0">
                <a:solidFill>
                  <a:srgbClr val="E6F1EC"/>
                </a:solidFill>
                <a:latin typeface="Calibri"/>
                <a:cs typeface="Calibri"/>
              </a:rPr>
              <a:t>on</a:t>
            </a:r>
            <a:r>
              <a:rPr sz="1235" dirty="0">
                <a:solidFill>
                  <a:srgbClr val="E6F1EC"/>
                </a:solidFill>
                <a:latin typeface="Calibri"/>
                <a:cs typeface="Calibri"/>
              </a:rPr>
              <a:t>s</a:t>
            </a:r>
            <a:r>
              <a:rPr sz="1235" spc="119" dirty="0">
                <a:solidFill>
                  <a:srgbClr val="E6F1EC"/>
                </a:solidFill>
                <a:latin typeface="Calibri"/>
                <a:cs typeface="Calibri"/>
              </a:rPr>
              <a:t> </a:t>
            </a:r>
            <a:r>
              <a:rPr sz="1235" spc="-22" dirty="0">
                <a:solidFill>
                  <a:srgbClr val="E6F1EC"/>
                </a:solidFill>
                <a:latin typeface="Calibri"/>
                <a:cs typeface="Calibri"/>
              </a:rPr>
              <a:t>i</a:t>
            </a:r>
            <a:r>
              <a:rPr sz="1235" dirty="0">
                <a:solidFill>
                  <a:srgbClr val="E6F1EC"/>
                </a:solidFill>
                <a:latin typeface="Calibri"/>
                <a:cs typeface="Calibri"/>
              </a:rPr>
              <a:t>n</a:t>
            </a:r>
            <a:r>
              <a:rPr sz="1235" spc="40" dirty="0">
                <a:solidFill>
                  <a:srgbClr val="E6F1EC"/>
                </a:solidFill>
                <a:latin typeface="Calibri"/>
                <a:cs typeface="Calibri"/>
              </a:rPr>
              <a:t> </a:t>
            </a:r>
            <a:r>
              <a:rPr sz="1235" spc="-22" dirty="0">
                <a:solidFill>
                  <a:srgbClr val="E6F1EC"/>
                </a:solidFill>
                <a:latin typeface="Calibri"/>
                <a:cs typeface="Calibri"/>
              </a:rPr>
              <a:t>i</a:t>
            </a:r>
            <a:r>
              <a:rPr sz="1235" spc="-35" dirty="0">
                <a:solidFill>
                  <a:srgbClr val="E6F1EC"/>
                </a:solidFill>
                <a:latin typeface="Calibri"/>
                <a:cs typeface="Calibri"/>
              </a:rPr>
              <a:t>ndu</a:t>
            </a:r>
            <a:r>
              <a:rPr sz="1235" spc="-44" dirty="0">
                <a:solidFill>
                  <a:srgbClr val="E6F1EC"/>
                </a:solidFill>
                <a:latin typeface="Calibri"/>
                <a:cs typeface="Calibri"/>
              </a:rPr>
              <a:t>s</a:t>
            </a:r>
            <a:r>
              <a:rPr sz="1235" spc="22" dirty="0">
                <a:solidFill>
                  <a:srgbClr val="E6F1EC"/>
                </a:solidFill>
                <a:latin typeface="Calibri"/>
                <a:cs typeface="Calibri"/>
              </a:rPr>
              <a:t>t</a:t>
            </a:r>
            <a:r>
              <a:rPr sz="1235" dirty="0">
                <a:solidFill>
                  <a:srgbClr val="E6F1EC"/>
                </a:solidFill>
                <a:latin typeface="Calibri"/>
                <a:cs typeface="Calibri"/>
              </a:rPr>
              <a:t>r</a:t>
            </a:r>
            <a:r>
              <a:rPr sz="1235" spc="-9" dirty="0">
                <a:solidFill>
                  <a:srgbClr val="E6F1EC"/>
                </a:solidFill>
                <a:latin typeface="Calibri"/>
                <a:cs typeface="Calibri"/>
              </a:rPr>
              <a:t>y</a:t>
            </a:r>
            <a:endParaRPr sz="1235">
              <a:latin typeface="Calibri"/>
              <a:cs typeface="Calibri"/>
            </a:endParaRPr>
          </a:p>
          <a:p>
            <a:pPr marL="660622" lvl="1" indent="-212363">
              <a:lnSpc>
                <a:spcPts val="1650"/>
              </a:lnSpc>
              <a:buClr>
                <a:srgbClr val="E6F1EC"/>
              </a:buClr>
              <a:buFont typeface="Arial"/>
              <a:buChar char="•"/>
              <a:tabLst>
                <a:tab pos="661182" algn="l"/>
              </a:tabLst>
            </a:pPr>
            <a:r>
              <a:rPr sz="1412" spc="-35" dirty="0">
                <a:solidFill>
                  <a:srgbClr val="E6F1EC"/>
                </a:solidFill>
                <a:latin typeface="Calibri"/>
                <a:cs typeface="Calibri"/>
              </a:rPr>
              <a:t>S</a:t>
            </a:r>
            <a:r>
              <a:rPr sz="1412" spc="4" dirty="0">
                <a:solidFill>
                  <a:srgbClr val="E6F1EC"/>
                </a:solidFill>
                <a:latin typeface="Calibri"/>
                <a:cs typeface="Calibri"/>
              </a:rPr>
              <a:t>c</a:t>
            </a:r>
            <a:r>
              <a:rPr sz="1412" spc="26" dirty="0">
                <a:solidFill>
                  <a:srgbClr val="E6F1EC"/>
                </a:solidFill>
                <a:latin typeface="Calibri"/>
                <a:cs typeface="Calibri"/>
              </a:rPr>
              <a:t>i</a:t>
            </a:r>
            <a:r>
              <a:rPr sz="1412" spc="-9" dirty="0">
                <a:solidFill>
                  <a:srgbClr val="E6F1EC"/>
                </a:solidFill>
                <a:latin typeface="Calibri"/>
                <a:cs typeface="Calibri"/>
              </a:rPr>
              <a:t>e</a:t>
            </a:r>
            <a:r>
              <a:rPr sz="1412" spc="-40" dirty="0">
                <a:solidFill>
                  <a:srgbClr val="E6F1EC"/>
                </a:solidFill>
                <a:latin typeface="Calibri"/>
                <a:cs typeface="Calibri"/>
              </a:rPr>
              <a:t>n</a:t>
            </a:r>
            <a:r>
              <a:rPr sz="1412" spc="-44" dirty="0">
                <a:solidFill>
                  <a:srgbClr val="E6F1EC"/>
                </a:solidFill>
                <a:latin typeface="Calibri"/>
                <a:cs typeface="Calibri"/>
              </a:rPr>
              <a:t>t</a:t>
            </a:r>
            <a:r>
              <a:rPr sz="1412" spc="26" dirty="0">
                <a:solidFill>
                  <a:srgbClr val="E6F1EC"/>
                </a:solidFill>
                <a:latin typeface="Calibri"/>
                <a:cs typeface="Calibri"/>
              </a:rPr>
              <a:t>i</a:t>
            </a:r>
            <a:r>
              <a:rPr sz="1412" spc="9" dirty="0">
                <a:solidFill>
                  <a:srgbClr val="E6F1EC"/>
                </a:solidFill>
                <a:latin typeface="Calibri"/>
                <a:cs typeface="Calibri"/>
              </a:rPr>
              <a:t>f</a:t>
            </a:r>
            <a:r>
              <a:rPr sz="1412" spc="26" dirty="0">
                <a:solidFill>
                  <a:srgbClr val="E6F1EC"/>
                </a:solidFill>
                <a:latin typeface="Calibri"/>
                <a:cs typeface="Calibri"/>
              </a:rPr>
              <a:t>i</a:t>
            </a:r>
            <a:r>
              <a:rPr sz="1412" spc="-9" dirty="0">
                <a:solidFill>
                  <a:srgbClr val="E6F1EC"/>
                </a:solidFill>
                <a:latin typeface="Calibri"/>
                <a:cs typeface="Calibri"/>
              </a:rPr>
              <a:t>c</a:t>
            </a:r>
            <a:r>
              <a:rPr sz="1412" spc="-35" dirty="0">
                <a:solidFill>
                  <a:srgbClr val="E6F1EC"/>
                </a:solidFill>
                <a:latin typeface="Calibri"/>
                <a:cs typeface="Calibri"/>
              </a:rPr>
              <a:t> </a:t>
            </a:r>
            <a:r>
              <a:rPr sz="1412" spc="-4" dirty="0">
                <a:solidFill>
                  <a:srgbClr val="E6F1EC"/>
                </a:solidFill>
                <a:latin typeface="Calibri"/>
                <a:cs typeface="Calibri"/>
              </a:rPr>
              <a:t>,</a:t>
            </a:r>
            <a:r>
              <a:rPr sz="1412" spc="31" dirty="0">
                <a:solidFill>
                  <a:srgbClr val="E6F1EC"/>
                </a:solidFill>
                <a:latin typeface="Calibri"/>
                <a:cs typeface="Calibri"/>
              </a:rPr>
              <a:t> </a:t>
            </a:r>
            <a:r>
              <a:rPr sz="1412" spc="-9" dirty="0">
                <a:solidFill>
                  <a:srgbClr val="E6F1EC"/>
                </a:solidFill>
                <a:latin typeface="Calibri"/>
                <a:cs typeface="Calibri"/>
              </a:rPr>
              <a:t>e</a:t>
            </a:r>
            <a:r>
              <a:rPr sz="1412" spc="-40" dirty="0">
                <a:solidFill>
                  <a:srgbClr val="E6F1EC"/>
                </a:solidFill>
                <a:latin typeface="Calibri"/>
                <a:cs typeface="Calibri"/>
              </a:rPr>
              <a:t>n</a:t>
            </a:r>
            <a:r>
              <a:rPr sz="1412" spc="26" dirty="0">
                <a:solidFill>
                  <a:srgbClr val="E6F1EC"/>
                </a:solidFill>
                <a:latin typeface="Calibri"/>
                <a:cs typeface="Calibri"/>
              </a:rPr>
              <a:t>gi</a:t>
            </a:r>
            <a:r>
              <a:rPr sz="1412" spc="-40" dirty="0">
                <a:solidFill>
                  <a:srgbClr val="E6F1EC"/>
                </a:solidFill>
                <a:latin typeface="Calibri"/>
                <a:cs typeface="Calibri"/>
              </a:rPr>
              <a:t>n</a:t>
            </a:r>
            <a:r>
              <a:rPr sz="1412" spc="-9" dirty="0">
                <a:solidFill>
                  <a:srgbClr val="E6F1EC"/>
                </a:solidFill>
                <a:latin typeface="Calibri"/>
                <a:cs typeface="Calibri"/>
              </a:rPr>
              <a:t>ee</a:t>
            </a:r>
            <a:r>
              <a:rPr sz="1412" spc="22" dirty="0">
                <a:solidFill>
                  <a:srgbClr val="E6F1EC"/>
                </a:solidFill>
                <a:latin typeface="Calibri"/>
                <a:cs typeface="Calibri"/>
              </a:rPr>
              <a:t>r</a:t>
            </a:r>
            <a:r>
              <a:rPr sz="1412" spc="26" dirty="0">
                <a:solidFill>
                  <a:srgbClr val="E6F1EC"/>
                </a:solidFill>
                <a:latin typeface="Calibri"/>
                <a:cs typeface="Calibri"/>
              </a:rPr>
              <a:t>i</a:t>
            </a:r>
            <a:r>
              <a:rPr sz="1412" spc="-40" dirty="0">
                <a:solidFill>
                  <a:srgbClr val="E6F1EC"/>
                </a:solidFill>
                <a:latin typeface="Calibri"/>
                <a:cs typeface="Calibri"/>
              </a:rPr>
              <a:t>n</a:t>
            </a:r>
            <a:r>
              <a:rPr sz="1412" spc="-9" dirty="0">
                <a:solidFill>
                  <a:srgbClr val="E6F1EC"/>
                </a:solidFill>
                <a:latin typeface="Calibri"/>
                <a:cs typeface="Calibri"/>
              </a:rPr>
              <a:t>g</a:t>
            </a:r>
            <a:r>
              <a:rPr sz="1412" spc="-13" dirty="0">
                <a:solidFill>
                  <a:srgbClr val="E6F1EC"/>
                </a:solidFill>
                <a:latin typeface="Calibri"/>
                <a:cs typeface="Calibri"/>
              </a:rPr>
              <a:t> </a:t>
            </a:r>
            <a:r>
              <a:rPr sz="1412" spc="26" dirty="0">
                <a:solidFill>
                  <a:srgbClr val="E6F1EC"/>
                </a:solidFill>
                <a:latin typeface="Calibri"/>
                <a:cs typeface="Calibri"/>
              </a:rPr>
              <a:t>a</a:t>
            </a:r>
            <a:r>
              <a:rPr sz="1412" spc="-40" dirty="0">
                <a:solidFill>
                  <a:srgbClr val="E6F1EC"/>
                </a:solidFill>
                <a:latin typeface="Calibri"/>
                <a:cs typeface="Calibri"/>
              </a:rPr>
              <a:t>n</a:t>
            </a:r>
            <a:r>
              <a:rPr sz="1412" dirty="0">
                <a:solidFill>
                  <a:srgbClr val="E6F1EC"/>
                </a:solidFill>
                <a:latin typeface="Calibri"/>
                <a:cs typeface="Calibri"/>
              </a:rPr>
              <a:t>d</a:t>
            </a:r>
            <a:r>
              <a:rPr sz="1412" spc="-4" dirty="0">
                <a:solidFill>
                  <a:srgbClr val="E6F1EC"/>
                </a:solidFill>
                <a:latin typeface="Calibri"/>
                <a:cs typeface="Calibri"/>
              </a:rPr>
              <a:t> </a:t>
            </a:r>
            <a:r>
              <a:rPr sz="1412" spc="-40" dirty="0">
                <a:solidFill>
                  <a:srgbClr val="E6F1EC"/>
                </a:solidFill>
                <a:latin typeface="Calibri"/>
                <a:cs typeface="Calibri"/>
              </a:rPr>
              <a:t>p</a:t>
            </a:r>
            <a:r>
              <a:rPr sz="1412" spc="22" dirty="0">
                <a:solidFill>
                  <a:srgbClr val="E6F1EC"/>
                </a:solidFill>
                <a:latin typeface="Calibri"/>
                <a:cs typeface="Calibri"/>
              </a:rPr>
              <a:t>r</a:t>
            </a:r>
            <a:r>
              <a:rPr sz="1412" spc="-40" dirty="0">
                <a:solidFill>
                  <a:srgbClr val="E6F1EC"/>
                </a:solidFill>
                <a:latin typeface="Calibri"/>
                <a:cs typeface="Calibri"/>
              </a:rPr>
              <a:t>o</a:t>
            </a:r>
            <a:r>
              <a:rPr sz="1412" spc="9" dirty="0">
                <a:solidFill>
                  <a:srgbClr val="E6F1EC"/>
                </a:solidFill>
                <a:latin typeface="Calibri"/>
                <a:cs typeface="Calibri"/>
              </a:rPr>
              <a:t>f</a:t>
            </a:r>
            <a:r>
              <a:rPr sz="1412" spc="-9" dirty="0">
                <a:solidFill>
                  <a:srgbClr val="E6F1EC"/>
                </a:solidFill>
                <a:latin typeface="Calibri"/>
                <a:cs typeface="Calibri"/>
              </a:rPr>
              <a:t>e</a:t>
            </a:r>
            <a:r>
              <a:rPr sz="1412" spc="-26" dirty="0">
                <a:solidFill>
                  <a:srgbClr val="E6F1EC"/>
                </a:solidFill>
                <a:latin typeface="Calibri"/>
                <a:cs typeface="Calibri"/>
              </a:rPr>
              <a:t>ss</a:t>
            </a:r>
            <a:r>
              <a:rPr sz="1412" spc="26" dirty="0">
                <a:solidFill>
                  <a:srgbClr val="E6F1EC"/>
                </a:solidFill>
                <a:latin typeface="Calibri"/>
                <a:cs typeface="Calibri"/>
              </a:rPr>
              <a:t>i</a:t>
            </a:r>
            <a:r>
              <a:rPr sz="1412" spc="-40" dirty="0">
                <a:solidFill>
                  <a:srgbClr val="E6F1EC"/>
                </a:solidFill>
                <a:latin typeface="Calibri"/>
                <a:cs typeface="Calibri"/>
              </a:rPr>
              <a:t>on</a:t>
            </a:r>
            <a:r>
              <a:rPr sz="1412" spc="26" dirty="0">
                <a:solidFill>
                  <a:srgbClr val="E6F1EC"/>
                </a:solidFill>
                <a:latin typeface="Calibri"/>
                <a:cs typeface="Calibri"/>
              </a:rPr>
              <a:t>a</a:t>
            </a:r>
            <a:r>
              <a:rPr sz="1412" dirty="0">
                <a:solidFill>
                  <a:srgbClr val="E6F1EC"/>
                </a:solidFill>
                <a:latin typeface="Calibri"/>
                <a:cs typeface="Calibri"/>
              </a:rPr>
              <a:t>l</a:t>
            </a:r>
            <a:r>
              <a:rPr sz="1412" spc="62" dirty="0">
                <a:solidFill>
                  <a:srgbClr val="E6F1EC"/>
                </a:solidFill>
                <a:latin typeface="Calibri"/>
                <a:cs typeface="Calibri"/>
              </a:rPr>
              <a:t> </a:t>
            </a:r>
            <a:r>
              <a:rPr sz="1412" spc="-26" dirty="0">
                <a:solidFill>
                  <a:srgbClr val="E6F1EC"/>
                </a:solidFill>
                <a:latin typeface="Calibri"/>
                <a:cs typeface="Calibri"/>
              </a:rPr>
              <a:t>s</a:t>
            </a:r>
            <a:r>
              <a:rPr sz="1412" spc="-44" dirty="0">
                <a:solidFill>
                  <a:srgbClr val="E6F1EC"/>
                </a:solidFill>
                <a:latin typeface="Calibri"/>
                <a:cs typeface="Calibri"/>
              </a:rPr>
              <a:t>t</a:t>
            </a:r>
            <a:r>
              <a:rPr sz="1412" spc="26" dirty="0">
                <a:solidFill>
                  <a:srgbClr val="E6F1EC"/>
                </a:solidFill>
                <a:latin typeface="Calibri"/>
                <a:cs typeface="Calibri"/>
              </a:rPr>
              <a:t>a</a:t>
            </a:r>
            <a:r>
              <a:rPr sz="1412" spc="9" dirty="0">
                <a:solidFill>
                  <a:srgbClr val="E6F1EC"/>
                </a:solidFill>
                <a:latin typeface="Calibri"/>
                <a:cs typeface="Calibri"/>
              </a:rPr>
              <a:t>f</a:t>
            </a:r>
            <a:r>
              <a:rPr sz="1412" dirty="0">
                <a:solidFill>
                  <a:srgbClr val="E6F1EC"/>
                </a:solidFill>
                <a:latin typeface="Calibri"/>
                <a:cs typeface="Calibri"/>
              </a:rPr>
              <a:t>f</a:t>
            </a:r>
            <a:r>
              <a:rPr sz="1412" spc="-44" dirty="0">
                <a:solidFill>
                  <a:srgbClr val="E6F1EC"/>
                </a:solidFill>
                <a:latin typeface="Calibri"/>
                <a:cs typeface="Calibri"/>
              </a:rPr>
              <a:t> </a:t>
            </a:r>
            <a:r>
              <a:rPr sz="1412" spc="-53" dirty="0">
                <a:solidFill>
                  <a:srgbClr val="E6F1EC"/>
                </a:solidFill>
                <a:latin typeface="Calibri"/>
                <a:cs typeface="Calibri"/>
              </a:rPr>
              <a:t>w</a:t>
            </a:r>
            <a:r>
              <a:rPr sz="1412" spc="-40" dirty="0">
                <a:solidFill>
                  <a:srgbClr val="E6F1EC"/>
                </a:solidFill>
                <a:latin typeface="Calibri"/>
                <a:cs typeface="Calibri"/>
              </a:rPr>
              <a:t>o</a:t>
            </a:r>
            <a:r>
              <a:rPr sz="1412" spc="22" dirty="0">
                <a:solidFill>
                  <a:srgbClr val="E6F1EC"/>
                </a:solidFill>
                <a:latin typeface="Calibri"/>
                <a:cs typeface="Calibri"/>
              </a:rPr>
              <a:t>r</a:t>
            </a:r>
            <a:r>
              <a:rPr sz="1412" spc="26" dirty="0">
                <a:solidFill>
                  <a:srgbClr val="E6F1EC"/>
                </a:solidFill>
                <a:latin typeface="Calibri"/>
                <a:cs typeface="Calibri"/>
              </a:rPr>
              <a:t>l</a:t>
            </a:r>
            <a:r>
              <a:rPr sz="1412" dirty="0">
                <a:solidFill>
                  <a:srgbClr val="E6F1EC"/>
                </a:solidFill>
                <a:latin typeface="Calibri"/>
                <a:cs typeface="Calibri"/>
              </a:rPr>
              <a:t>d</a:t>
            </a:r>
            <a:r>
              <a:rPr sz="1412" spc="-4" dirty="0">
                <a:solidFill>
                  <a:srgbClr val="E6F1EC"/>
                </a:solidFill>
                <a:latin typeface="Calibri"/>
                <a:cs typeface="Calibri"/>
              </a:rPr>
              <a:t> </a:t>
            </a:r>
            <a:r>
              <a:rPr sz="1412" spc="4" dirty="0">
                <a:solidFill>
                  <a:srgbClr val="E6F1EC"/>
                </a:solidFill>
                <a:latin typeface="Calibri"/>
                <a:cs typeface="Calibri"/>
              </a:rPr>
              <a:t>c</a:t>
            </a:r>
            <a:r>
              <a:rPr sz="1412" spc="26" dirty="0">
                <a:solidFill>
                  <a:srgbClr val="E6F1EC"/>
                </a:solidFill>
                <a:latin typeface="Calibri"/>
                <a:cs typeface="Calibri"/>
              </a:rPr>
              <a:t>la</a:t>
            </a:r>
            <a:r>
              <a:rPr sz="1412" spc="-26" dirty="0">
                <a:solidFill>
                  <a:srgbClr val="E6F1EC"/>
                </a:solidFill>
                <a:latin typeface="Calibri"/>
                <a:cs typeface="Calibri"/>
              </a:rPr>
              <a:t>s</a:t>
            </a:r>
            <a:r>
              <a:rPr sz="1412" dirty="0">
                <a:solidFill>
                  <a:srgbClr val="E6F1EC"/>
                </a:solidFill>
                <a:latin typeface="Calibri"/>
                <a:cs typeface="Calibri"/>
              </a:rPr>
              <a:t>s</a:t>
            </a:r>
            <a:endParaRPr sz="1412">
              <a:latin typeface="Calibri"/>
              <a:cs typeface="Calibri"/>
            </a:endParaRPr>
          </a:p>
          <a:p>
            <a:pPr marL="1086468" lvl="2" indent="-212363">
              <a:lnSpc>
                <a:spcPts val="1474"/>
              </a:lnSpc>
              <a:buClr>
                <a:srgbClr val="E6F1EC"/>
              </a:buClr>
              <a:buFont typeface="Arial"/>
              <a:buChar char="•"/>
              <a:tabLst>
                <a:tab pos="1087029" algn="l"/>
              </a:tabLst>
            </a:pPr>
            <a:r>
              <a:rPr sz="1235" spc="-40" dirty="0">
                <a:solidFill>
                  <a:srgbClr val="E6F1EC"/>
                </a:solidFill>
                <a:latin typeface="Calibri"/>
                <a:cs typeface="Calibri"/>
              </a:rPr>
              <a:t>S</a:t>
            </a:r>
            <a:r>
              <a:rPr sz="1235" spc="4" dirty="0">
                <a:solidFill>
                  <a:srgbClr val="E6F1EC"/>
                </a:solidFill>
                <a:latin typeface="Calibri"/>
                <a:cs typeface="Calibri"/>
              </a:rPr>
              <a:t>c</a:t>
            </a:r>
            <a:r>
              <a:rPr sz="1235" spc="-22" dirty="0">
                <a:solidFill>
                  <a:srgbClr val="E6F1EC"/>
                </a:solidFill>
                <a:latin typeface="Calibri"/>
                <a:cs typeface="Calibri"/>
              </a:rPr>
              <a:t>i</a:t>
            </a:r>
            <a:r>
              <a:rPr sz="1235" spc="-9" dirty="0">
                <a:solidFill>
                  <a:srgbClr val="E6F1EC"/>
                </a:solidFill>
                <a:latin typeface="Calibri"/>
                <a:cs typeface="Calibri"/>
              </a:rPr>
              <a:t>e</a:t>
            </a:r>
            <a:r>
              <a:rPr sz="1235" spc="-35" dirty="0">
                <a:solidFill>
                  <a:srgbClr val="E6F1EC"/>
                </a:solidFill>
                <a:latin typeface="Calibri"/>
                <a:cs typeface="Calibri"/>
              </a:rPr>
              <a:t>n</a:t>
            </a:r>
            <a:r>
              <a:rPr sz="1235" spc="22" dirty="0">
                <a:solidFill>
                  <a:srgbClr val="E6F1EC"/>
                </a:solidFill>
                <a:latin typeface="Calibri"/>
                <a:cs typeface="Calibri"/>
              </a:rPr>
              <a:t>t</a:t>
            </a:r>
            <a:r>
              <a:rPr sz="1235" spc="-22" dirty="0">
                <a:solidFill>
                  <a:srgbClr val="E6F1EC"/>
                </a:solidFill>
                <a:latin typeface="Calibri"/>
                <a:cs typeface="Calibri"/>
              </a:rPr>
              <a:t>i</a:t>
            </a:r>
            <a:r>
              <a:rPr sz="1235" spc="-44" dirty="0">
                <a:solidFill>
                  <a:srgbClr val="E6F1EC"/>
                </a:solidFill>
                <a:latin typeface="Calibri"/>
                <a:cs typeface="Calibri"/>
              </a:rPr>
              <a:t>s</a:t>
            </a:r>
            <a:r>
              <a:rPr sz="1235" spc="22" dirty="0">
                <a:solidFill>
                  <a:srgbClr val="E6F1EC"/>
                </a:solidFill>
                <a:latin typeface="Calibri"/>
                <a:cs typeface="Calibri"/>
              </a:rPr>
              <a:t>t</a:t>
            </a:r>
            <a:r>
              <a:rPr sz="1235" dirty="0">
                <a:solidFill>
                  <a:srgbClr val="E6F1EC"/>
                </a:solidFill>
                <a:latin typeface="Calibri"/>
                <a:cs typeface="Calibri"/>
              </a:rPr>
              <a:t>s</a:t>
            </a:r>
            <a:r>
              <a:rPr sz="1235" spc="31" dirty="0">
                <a:solidFill>
                  <a:srgbClr val="E6F1EC"/>
                </a:solidFill>
                <a:latin typeface="Calibri"/>
                <a:cs typeface="Calibri"/>
              </a:rPr>
              <a:t> </a:t>
            </a:r>
            <a:r>
              <a:rPr sz="1235" spc="22" dirty="0">
                <a:solidFill>
                  <a:srgbClr val="E6F1EC"/>
                </a:solidFill>
                <a:latin typeface="Calibri"/>
                <a:cs typeface="Calibri"/>
              </a:rPr>
              <a:t>a</a:t>
            </a:r>
            <a:r>
              <a:rPr sz="1235" spc="-35" dirty="0">
                <a:solidFill>
                  <a:srgbClr val="E6F1EC"/>
                </a:solidFill>
                <a:latin typeface="Calibri"/>
                <a:cs typeface="Calibri"/>
              </a:rPr>
              <a:t>n</a:t>
            </a:r>
            <a:r>
              <a:rPr sz="1235" dirty="0">
                <a:solidFill>
                  <a:srgbClr val="E6F1EC"/>
                </a:solidFill>
                <a:latin typeface="Calibri"/>
                <a:cs typeface="Calibri"/>
              </a:rPr>
              <a:t>d</a:t>
            </a:r>
            <a:r>
              <a:rPr sz="1235" spc="40" dirty="0">
                <a:solidFill>
                  <a:srgbClr val="E6F1EC"/>
                </a:solidFill>
                <a:latin typeface="Calibri"/>
                <a:cs typeface="Calibri"/>
              </a:rPr>
              <a:t> </a:t>
            </a:r>
            <a:r>
              <a:rPr sz="1235" spc="-9" dirty="0">
                <a:solidFill>
                  <a:srgbClr val="E6F1EC"/>
                </a:solidFill>
                <a:latin typeface="Calibri"/>
                <a:cs typeface="Calibri"/>
              </a:rPr>
              <a:t>e</a:t>
            </a:r>
            <a:r>
              <a:rPr sz="1235" spc="-35" dirty="0">
                <a:solidFill>
                  <a:srgbClr val="E6F1EC"/>
                </a:solidFill>
                <a:latin typeface="Calibri"/>
                <a:cs typeface="Calibri"/>
              </a:rPr>
              <a:t>n</a:t>
            </a:r>
            <a:r>
              <a:rPr sz="1235" spc="22" dirty="0">
                <a:solidFill>
                  <a:srgbClr val="E6F1EC"/>
                </a:solidFill>
                <a:latin typeface="Calibri"/>
                <a:cs typeface="Calibri"/>
              </a:rPr>
              <a:t>g</a:t>
            </a:r>
            <a:r>
              <a:rPr sz="1235" spc="-22" dirty="0">
                <a:solidFill>
                  <a:srgbClr val="E6F1EC"/>
                </a:solidFill>
                <a:latin typeface="Calibri"/>
                <a:cs typeface="Calibri"/>
              </a:rPr>
              <a:t>i</a:t>
            </a:r>
            <a:r>
              <a:rPr sz="1235" spc="-35" dirty="0">
                <a:solidFill>
                  <a:srgbClr val="E6F1EC"/>
                </a:solidFill>
                <a:latin typeface="Calibri"/>
                <a:cs typeface="Calibri"/>
              </a:rPr>
              <a:t>n</a:t>
            </a:r>
            <a:r>
              <a:rPr sz="1235" spc="-9" dirty="0">
                <a:solidFill>
                  <a:srgbClr val="E6F1EC"/>
                </a:solidFill>
                <a:latin typeface="Calibri"/>
                <a:cs typeface="Calibri"/>
              </a:rPr>
              <a:t>ee</a:t>
            </a:r>
            <a:r>
              <a:rPr sz="1235" dirty="0">
                <a:solidFill>
                  <a:srgbClr val="E6F1EC"/>
                </a:solidFill>
                <a:latin typeface="Calibri"/>
                <a:cs typeface="Calibri"/>
              </a:rPr>
              <a:t>rs</a:t>
            </a:r>
            <a:r>
              <a:rPr sz="1235" spc="-57" dirty="0">
                <a:solidFill>
                  <a:srgbClr val="E6F1EC"/>
                </a:solidFill>
                <a:latin typeface="Calibri"/>
                <a:cs typeface="Calibri"/>
              </a:rPr>
              <a:t> </a:t>
            </a:r>
            <a:r>
              <a:rPr sz="1235" spc="-35" dirty="0">
                <a:solidFill>
                  <a:srgbClr val="E6F1EC"/>
                </a:solidFill>
                <a:latin typeface="Calibri"/>
                <a:cs typeface="Calibri"/>
              </a:rPr>
              <a:t>h</a:t>
            </a:r>
            <a:r>
              <a:rPr sz="1235" spc="22" dirty="0">
                <a:solidFill>
                  <a:srgbClr val="E6F1EC"/>
                </a:solidFill>
                <a:latin typeface="Calibri"/>
                <a:cs typeface="Calibri"/>
              </a:rPr>
              <a:t>a</a:t>
            </a:r>
            <a:r>
              <a:rPr sz="1235" spc="-40" dirty="0">
                <a:solidFill>
                  <a:srgbClr val="E6F1EC"/>
                </a:solidFill>
                <a:latin typeface="Calibri"/>
                <a:cs typeface="Calibri"/>
              </a:rPr>
              <a:t>v</a:t>
            </a:r>
            <a:r>
              <a:rPr sz="1235" spc="-9" dirty="0">
                <a:solidFill>
                  <a:srgbClr val="E6F1EC"/>
                </a:solidFill>
                <a:latin typeface="Calibri"/>
                <a:cs typeface="Calibri"/>
              </a:rPr>
              <a:t>e</a:t>
            </a:r>
            <a:r>
              <a:rPr sz="1235" spc="75" dirty="0">
                <a:solidFill>
                  <a:srgbClr val="E6F1EC"/>
                </a:solidFill>
                <a:latin typeface="Calibri"/>
                <a:cs typeface="Calibri"/>
              </a:rPr>
              <a:t> </a:t>
            </a:r>
            <a:r>
              <a:rPr sz="1235" dirty="0">
                <a:solidFill>
                  <a:srgbClr val="E6F1EC"/>
                </a:solidFill>
                <a:latin typeface="Calibri"/>
                <a:cs typeface="Calibri"/>
              </a:rPr>
              <a:t>a</a:t>
            </a:r>
            <a:r>
              <a:rPr sz="1235" spc="-79" dirty="0">
                <a:solidFill>
                  <a:srgbClr val="E6F1EC"/>
                </a:solidFill>
                <a:latin typeface="Calibri"/>
                <a:cs typeface="Calibri"/>
              </a:rPr>
              <a:t> </a:t>
            </a:r>
            <a:r>
              <a:rPr sz="1235" spc="-22" dirty="0">
                <a:solidFill>
                  <a:srgbClr val="E6F1EC"/>
                </a:solidFill>
                <a:latin typeface="Calibri"/>
                <a:cs typeface="Calibri"/>
              </a:rPr>
              <a:t>l</a:t>
            </a:r>
            <a:r>
              <a:rPr sz="1235" spc="-35" dirty="0">
                <a:solidFill>
                  <a:srgbClr val="E6F1EC"/>
                </a:solidFill>
                <a:latin typeface="Calibri"/>
                <a:cs typeface="Calibri"/>
              </a:rPr>
              <a:t>o</a:t>
            </a:r>
            <a:r>
              <a:rPr sz="1235" spc="-9" dirty="0">
                <a:solidFill>
                  <a:srgbClr val="E6F1EC"/>
                </a:solidFill>
                <a:latin typeface="Calibri"/>
                <a:cs typeface="Calibri"/>
              </a:rPr>
              <a:t>w</a:t>
            </a:r>
            <a:r>
              <a:rPr sz="1235" spc="71" dirty="0">
                <a:solidFill>
                  <a:srgbClr val="E6F1EC"/>
                </a:solidFill>
                <a:latin typeface="Calibri"/>
                <a:cs typeface="Calibri"/>
              </a:rPr>
              <a:t> </a:t>
            </a:r>
            <a:r>
              <a:rPr sz="1235" spc="22" dirty="0">
                <a:solidFill>
                  <a:srgbClr val="E6F1EC"/>
                </a:solidFill>
                <a:latin typeface="Calibri"/>
                <a:cs typeface="Calibri"/>
              </a:rPr>
              <a:t>t</a:t>
            </a:r>
            <a:r>
              <a:rPr sz="1235" spc="-35" dirty="0">
                <a:solidFill>
                  <a:srgbClr val="E6F1EC"/>
                </a:solidFill>
                <a:latin typeface="Calibri"/>
                <a:cs typeface="Calibri"/>
              </a:rPr>
              <a:t>u</a:t>
            </a:r>
            <a:r>
              <a:rPr sz="1235" dirty="0">
                <a:solidFill>
                  <a:srgbClr val="E6F1EC"/>
                </a:solidFill>
                <a:latin typeface="Calibri"/>
                <a:cs typeface="Calibri"/>
              </a:rPr>
              <a:t>r</a:t>
            </a:r>
            <a:r>
              <a:rPr sz="1235" spc="-35" dirty="0">
                <a:solidFill>
                  <a:srgbClr val="E6F1EC"/>
                </a:solidFill>
                <a:latin typeface="Calibri"/>
                <a:cs typeface="Calibri"/>
              </a:rPr>
              <a:t>no</a:t>
            </a:r>
            <a:r>
              <a:rPr sz="1235" spc="-40" dirty="0">
                <a:solidFill>
                  <a:srgbClr val="E6F1EC"/>
                </a:solidFill>
                <a:latin typeface="Calibri"/>
                <a:cs typeface="Calibri"/>
              </a:rPr>
              <a:t>v</a:t>
            </a:r>
            <a:r>
              <a:rPr sz="1235" spc="-9" dirty="0">
                <a:solidFill>
                  <a:srgbClr val="E6F1EC"/>
                </a:solidFill>
                <a:latin typeface="Calibri"/>
                <a:cs typeface="Calibri"/>
              </a:rPr>
              <a:t>er</a:t>
            </a:r>
            <a:r>
              <a:rPr sz="1235" spc="84" dirty="0">
                <a:solidFill>
                  <a:srgbClr val="E6F1EC"/>
                </a:solidFill>
                <a:latin typeface="Calibri"/>
                <a:cs typeface="Calibri"/>
              </a:rPr>
              <a:t> </a:t>
            </a:r>
            <a:r>
              <a:rPr sz="1235" dirty="0">
                <a:solidFill>
                  <a:srgbClr val="E6F1EC"/>
                </a:solidFill>
                <a:latin typeface="Calibri"/>
                <a:cs typeface="Calibri"/>
              </a:rPr>
              <a:t>r</a:t>
            </a:r>
            <a:r>
              <a:rPr sz="1235" spc="22" dirty="0">
                <a:solidFill>
                  <a:srgbClr val="E6F1EC"/>
                </a:solidFill>
                <a:latin typeface="Calibri"/>
                <a:cs typeface="Calibri"/>
              </a:rPr>
              <a:t>at</a:t>
            </a:r>
            <a:r>
              <a:rPr sz="1235" spc="-9" dirty="0">
                <a:solidFill>
                  <a:srgbClr val="E6F1EC"/>
                </a:solidFill>
                <a:latin typeface="Calibri"/>
                <a:cs typeface="Calibri"/>
              </a:rPr>
              <a:t>e</a:t>
            </a:r>
            <a:endParaRPr sz="1235">
              <a:latin typeface="Calibri"/>
              <a:cs typeface="Calibri"/>
            </a:endParaRPr>
          </a:p>
          <a:p>
            <a:pPr marL="1086468" lvl="2" indent="-212363">
              <a:spcBef>
                <a:spcPts val="18"/>
              </a:spcBef>
              <a:buClr>
                <a:srgbClr val="E6F1EC"/>
              </a:buClr>
              <a:buFont typeface="Arial"/>
              <a:buChar char="•"/>
              <a:tabLst>
                <a:tab pos="1087029" algn="l"/>
              </a:tabLst>
            </a:pPr>
            <a:r>
              <a:rPr sz="1235" spc="-13" dirty="0">
                <a:solidFill>
                  <a:srgbClr val="E6F1EC"/>
                </a:solidFill>
                <a:latin typeface="Calibri"/>
                <a:cs typeface="Calibri"/>
              </a:rPr>
              <a:t>N</a:t>
            </a:r>
            <a:r>
              <a:rPr sz="1235" spc="-44" dirty="0">
                <a:solidFill>
                  <a:srgbClr val="E6F1EC"/>
                </a:solidFill>
                <a:latin typeface="Calibri"/>
                <a:cs typeface="Calibri"/>
              </a:rPr>
              <a:t>o</a:t>
            </a:r>
            <a:r>
              <a:rPr sz="1235" spc="-35" dirty="0">
                <a:solidFill>
                  <a:srgbClr val="E6F1EC"/>
                </a:solidFill>
                <a:latin typeface="Calibri"/>
                <a:cs typeface="Calibri"/>
              </a:rPr>
              <a:t>n</a:t>
            </a:r>
            <a:r>
              <a:rPr sz="1235" spc="-26" dirty="0">
                <a:solidFill>
                  <a:srgbClr val="E6F1EC"/>
                </a:solidFill>
                <a:latin typeface="Calibri"/>
                <a:cs typeface="Calibri"/>
              </a:rPr>
              <a:t>-</a:t>
            </a:r>
            <a:r>
              <a:rPr sz="1235" spc="-53" dirty="0">
                <a:solidFill>
                  <a:srgbClr val="E6F1EC"/>
                </a:solidFill>
                <a:latin typeface="Calibri"/>
                <a:cs typeface="Calibri"/>
              </a:rPr>
              <a:t>s</a:t>
            </a:r>
            <a:r>
              <a:rPr sz="1235" spc="-4" dirty="0">
                <a:solidFill>
                  <a:srgbClr val="E6F1EC"/>
                </a:solidFill>
                <a:latin typeface="Calibri"/>
                <a:cs typeface="Calibri"/>
              </a:rPr>
              <a:t>c</a:t>
            </a:r>
            <a:r>
              <a:rPr sz="1235" spc="-22" dirty="0">
                <a:solidFill>
                  <a:srgbClr val="E6F1EC"/>
                </a:solidFill>
                <a:latin typeface="Calibri"/>
                <a:cs typeface="Calibri"/>
              </a:rPr>
              <a:t>i</a:t>
            </a:r>
            <a:r>
              <a:rPr sz="1235" spc="-9" dirty="0">
                <a:solidFill>
                  <a:srgbClr val="E6F1EC"/>
                </a:solidFill>
                <a:latin typeface="Calibri"/>
                <a:cs typeface="Calibri"/>
              </a:rPr>
              <a:t>e</a:t>
            </a:r>
            <a:r>
              <a:rPr sz="1235" spc="-35" dirty="0">
                <a:solidFill>
                  <a:srgbClr val="E6F1EC"/>
                </a:solidFill>
                <a:latin typeface="Calibri"/>
                <a:cs typeface="Calibri"/>
              </a:rPr>
              <a:t>n</a:t>
            </a:r>
            <a:r>
              <a:rPr sz="1235" spc="22" dirty="0">
                <a:solidFill>
                  <a:srgbClr val="E6F1EC"/>
                </a:solidFill>
                <a:latin typeface="Calibri"/>
                <a:cs typeface="Calibri"/>
              </a:rPr>
              <a:t>t</a:t>
            </a:r>
            <a:r>
              <a:rPr sz="1235" spc="-22" dirty="0">
                <a:solidFill>
                  <a:srgbClr val="E6F1EC"/>
                </a:solidFill>
                <a:latin typeface="Calibri"/>
                <a:cs typeface="Calibri"/>
              </a:rPr>
              <a:t>i</a:t>
            </a:r>
            <a:r>
              <a:rPr sz="1235" spc="-26" dirty="0">
                <a:solidFill>
                  <a:srgbClr val="E6F1EC"/>
                </a:solidFill>
                <a:latin typeface="Calibri"/>
                <a:cs typeface="Calibri"/>
              </a:rPr>
              <a:t>f</a:t>
            </a:r>
            <a:r>
              <a:rPr sz="1235" spc="-22" dirty="0">
                <a:solidFill>
                  <a:srgbClr val="E6F1EC"/>
                </a:solidFill>
                <a:latin typeface="Calibri"/>
                <a:cs typeface="Calibri"/>
              </a:rPr>
              <a:t>i</a:t>
            </a:r>
            <a:r>
              <a:rPr sz="1235" spc="-9" dirty="0">
                <a:solidFill>
                  <a:srgbClr val="E6F1EC"/>
                </a:solidFill>
                <a:latin typeface="Calibri"/>
                <a:cs typeface="Calibri"/>
              </a:rPr>
              <a:t>c</a:t>
            </a:r>
            <a:r>
              <a:rPr sz="1235" dirty="0">
                <a:solidFill>
                  <a:srgbClr val="E6F1EC"/>
                </a:solidFill>
                <a:latin typeface="Calibri"/>
                <a:cs typeface="Calibri"/>
              </a:rPr>
              <a:t> </a:t>
            </a:r>
            <a:r>
              <a:rPr sz="1235" spc="-110" dirty="0">
                <a:solidFill>
                  <a:srgbClr val="E6F1EC"/>
                </a:solidFill>
                <a:latin typeface="Calibri"/>
                <a:cs typeface="Calibri"/>
              </a:rPr>
              <a:t> </a:t>
            </a:r>
            <a:r>
              <a:rPr sz="1235" spc="-44" dirty="0">
                <a:solidFill>
                  <a:srgbClr val="E6F1EC"/>
                </a:solidFill>
                <a:latin typeface="Calibri"/>
                <a:cs typeface="Calibri"/>
              </a:rPr>
              <a:t>s</a:t>
            </a:r>
            <a:r>
              <a:rPr sz="1235" spc="26" dirty="0">
                <a:solidFill>
                  <a:srgbClr val="E6F1EC"/>
                </a:solidFill>
                <a:latin typeface="Calibri"/>
                <a:cs typeface="Calibri"/>
              </a:rPr>
              <a:t>t</a:t>
            </a:r>
            <a:r>
              <a:rPr sz="1235" spc="22" dirty="0">
                <a:solidFill>
                  <a:srgbClr val="E6F1EC"/>
                </a:solidFill>
                <a:latin typeface="Calibri"/>
                <a:cs typeface="Calibri"/>
              </a:rPr>
              <a:t>a</a:t>
            </a:r>
            <a:r>
              <a:rPr sz="1235" spc="-26" dirty="0">
                <a:solidFill>
                  <a:srgbClr val="E6F1EC"/>
                </a:solidFill>
                <a:latin typeface="Calibri"/>
                <a:cs typeface="Calibri"/>
              </a:rPr>
              <a:t>f</a:t>
            </a:r>
            <a:r>
              <a:rPr sz="1235" dirty="0">
                <a:solidFill>
                  <a:srgbClr val="E6F1EC"/>
                </a:solidFill>
                <a:latin typeface="Calibri"/>
                <a:cs typeface="Calibri"/>
              </a:rPr>
              <a:t>f</a:t>
            </a:r>
            <a:r>
              <a:rPr sz="1235" spc="-40" dirty="0">
                <a:solidFill>
                  <a:srgbClr val="E6F1EC"/>
                </a:solidFill>
                <a:latin typeface="Calibri"/>
                <a:cs typeface="Calibri"/>
              </a:rPr>
              <a:t> </a:t>
            </a:r>
            <a:r>
              <a:rPr sz="1235" spc="-35" dirty="0">
                <a:solidFill>
                  <a:srgbClr val="E6F1EC"/>
                </a:solidFill>
                <a:latin typeface="Calibri"/>
                <a:cs typeface="Calibri"/>
              </a:rPr>
              <a:t>h</a:t>
            </a:r>
            <a:r>
              <a:rPr sz="1235" spc="22" dirty="0">
                <a:solidFill>
                  <a:srgbClr val="E6F1EC"/>
                </a:solidFill>
                <a:latin typeface="Calibri"/>
                <a:cs typeface="Calibri"/>
              </a:rPr>
              <a:t>a</a:t>
            </a:r>
            <a:r>
              <a:rPr sz="1235" dirty="0">
                <a:solidFill>
                  <a:srgbClr val="E6F1EC"/>
                </a:solidFill>
                <a:latin typeface="Calibri"/>
                <a:cs typeface="Calibri"/>
              </a:rPr>
              <a:t>s</a:t>
            </a:r>
            <a:r>
              <a:rPr sz="1235" spc="31" dirty="0">
                <a:solidFill>
                  <a:srgbClr val="E6F1EC"/>
                </a:solidFill>
                <a:latin typeface="Calibri"/>
                <a:cs typeface="Calibri"/>
              </a:rPr>
              <a:t> </a:t>
            </a:r>
            <a:r>
              <a:rPr sz="1235" dirty="0">
                <a:solidFill>
                  <a:srgbClr val="E6F1EC"/>
                </a:solidFill>
                <a:latin typeface="Calibri"/>
                <a:cs typeface="Calibri"/>
              </a:rPr>
              <a:t>a</a:t>
            </a:r>
            <a:r>
              <a:rPr sz="1235" spc="9" dirty="0">
                <a:solidFill>
                  <a:srgbClr val="E6F1EC"/>
                </a:solidFill>
                <a:latin typeface="Calibri"/>
                <a:cs typeface="Calibri"/>
              </a:rPr>
              <a:t> </a:t>
            </a:r>
            <a:r>
              <a:rPr sz="1235" spc="22" dirty="0">
                <a:solidFill>
                  <a:srgbClr val="E6F1EC"/>
                </a:solidFill>
                <a:latin typeface="Calibri"/>
                <a:cs typeface="Calibri"/>
              </a:rPr>
              <a:t>g</a:t>
            </a:r>
            <a:r>
              <a:rPr sz="1235" dirty="0">
                <a:solidFill>
                  <a:srgbClr val="E6F1EC"/>
                </a:solidFill>
                <a:latin typeface="Calibri"/>
                <a:cs typeface="Calibri"/>
              </a:rPr>
              <a:t>r</a:t>
            </a:r>
            <a:r>
              <a:rPr sz="1235" spc="-9" dirty="0">
                <a:solidFill>
                  <a:srgbClr val="E6F1EC"/>
                </a:solidFill>
                <a:latin typeface="Calibri"/>
                <a:cs typeface="Calibri"/>
              </a:rPr>
              <a:t>e</a:t>
            </a:r>
            <a:r>
              <a:rPr sz="1235" spc="22" dirty="0">
                <a:solidFill>
                  <a:srgbClr val="E6F1EC"/>
                </a:solidFill>
                <a:latin typeface="Calibri"/>
                <a:cs typeface="Calibri"/>
              </a:rPr>
              <a:t>at</a:t>
            </a:r>
            <a:r>
              <a:rPr sz="1235" spc="-9" dirty="0">
                <a:solidFill>
                  <a:srgbClr val="E6F1EC"/>
                </a:solidFill>
                <a:latin typeface="Calibri"/>
                <a:cs typeface="Calibri"/>
              </a:rPr>
              <a:t>er</a:t>
            </a:r>
            <a:r>
              <a:rPr sz="1235" spc="-93" dirty="0">
                <a:solidFill>
                  <a:srgbClr val="E6F1EC"/>
                </a:solidFill>
                <a:latin typeface="Calibri"/>
                <a:cs typeface="Calibri"/>
              </a:rPr>
              <a:t> </a:t>
            </a:r>
            <a:r>
              <a:rPr sz="1235" spc="22" dirty="0">
                <a:solidFill>
                  <a:srgbClr val="E6F1EC"/>
                </a:solidFill>
                <a:latin typeface="Calibri"/>
                <a:cs typeface="Calibri"/>
              </a:rPr>
              <a:t>t</a:t>
            </a:r>
            <a:r>
              <a:rPr sz="1235" spc="-35" dirty="0">
                <a:solidFill>
                  <a:srgbClr val="E6F1EC"/>
                </a:solidFill>
                <a:latin typeface="Calibri"/>
                <a:cs typeface="Calibri"/>
              </a:rPr>
              <a:t>u</a:t>
            </a:r>
            <a:r>
              <a:rPr sz="1235" dirty="0">
                <a:solidFill>
                  <a:srgbClr val="E6F1EC"/>
                </a:solidFill>
                <a:latin typeface="Calibri"/>
                <a:cs typeface="Calibri"/>
              </a:rPr>
              <a:t>r</a:t>
            </a:r>
            <a:r>
              <a:rPr sz="1235" spc="-35" dirty="0">
                <a:solidFill>
                  <a:srgbClr val="E6F1EC"/>
                </a:solidFill>
                <a:latin typeface="Calibri"/>
                <a:cs typeface="Calibri"/>
              </a:rPr>
              <a:t>no</a:t>
            </a:r>
            <a:r>
              <a:rPr sz="1235" spc="-40" dirty="0">
                <a:solidFill>
                  <a:srgbClr val="E6F1EC"/>
                </a:solidFill>
                <a:latin typeface="Calibri"/>
                <a:cs typeface="Calibri"/>
              </a:rPr>
              <a:t>v</a:t>
            </a:r>
            <a:r>
              <a:rPr sz="1235" spc="-9" dirty="0">
                <a:solidFill>
                  <a:srgbClr val="E6F1EC"/>
                </a:solidFill>
                <a:latin typeface="Calibri"/>
                <a:cs typeface="Calibri"/>
              </a:rPr>
              <a:t>er</a:t>
            </a:r>
            <a:endParaRPr sz="1235">
              <a:latin typeface="Calibri"/>
              <a:cs typeface="Calibri"/>
            </a:endParaRPr>
          </a:p>
          <a:p>
            <a:pPr marL="660622" lvl="1" indent="-212363">
              <a:lnSpc>
                <a:spcPts val="1685"/>
              </a:lnSpc>
              <a:spcBef>
                <a:spcPts val="18"/>
              </a:spcBef>
              <a:buClr>
                <a:srgbClr val="E6F1EC"/>
              </a:buClr>
              <a:buFont typeface="Arial"/>
              <a:buChar char="•"/>
              <a:tabLst>
                <a:tab pos="661182" algn="l"/>
              </a:tabLst>
            </a:pPr>
            <a:r>
              <a:rPr sz="1412" spc="-40" dirty="0">
                <a:solidFill>
                  <a:srgbClr val="E6F1EC"/>
                </a:solidFill>
                <a:latin typeface="Calibri"/>
                <a:cs typeface="Calibri"/>
              </a:rPr>
              <a:t>U</a:t>
            </a:r>
            <a:r>
              <a:rPr sz="1412" spc="-49" dirty="0">
                <a:solidFill>
                  <a:srgbClr val="E6F1EC"/>
                </a:solidFill>
                <a:latin typeface="Calibri"/>
                <a:cs typeface="Calibri"/>
              </a:rPr>
              <a:t>n</a:t>
            </a:r>
            <a:r>
              <a:rPr sz="1412" spc="26" dirty="0">
                <a:solidFill>
                  <a:srgbClr val="E6F1EC"/>
                </a:solidFill>
                <a:latin typeface="Calibri"/>
                <a:cs typeface="Calibri"/>
              </a:rPr>
              <a:t>i</a:t>
            </a:r>
            <a:r>
              <a:rPr sz="1412" spc="-31" dirty="0">
                <a:solidFill>
                  <a:srgbClr val="E6F1EC"/>
                </a:solidFill>
                <a:latin typeface="Calibri"/>
                <a:cs typeface="Calibri"/>
              </a:rPr>
              <a:t>v</a:t>
            </a:r>
            <a:r>
              <a:rPr sz="1412" spc="-9" dirty="0">
                <a:solidFill>
                  <a:srgbClr val="E6F1EC"/>
                </a:solidFill>
                <a:latin typeface="Calibri"/>
                <a:cs typeface="Calibri"/>
              </a:rPr>
              <a:t>e</a:t>
            </a:r>
            <a:r>
              <a:rPr sz="1412" spc="22" dirty="0">
                <a:solidFill>
                  <a:srgbClr val="E6F1EC"/>
                </a:solidFill>
                <a:latin typeface="Calibri"/>
                <a:cs typeface="Calibri"/>
              </a:rPr>
              <a:t>r</a:t>
            </a:r>
            <a:r>
              <a:rPr sz="1412" spc="-26" dirty="0">
                <a:solidFill>
                  <a:srgbClr val="E6F1EC"/>
                </a:solidFill>
                <a:latin typeface="Calibri"/>
                <a:cs typeface="Calibri"/>
              </a:rPr>
              <a:t>s</a:t>
            </a:r>
            <a:r>
              <a:rPr sz="1412" spc="26" dirty="0">
                <a:solidFill>
                  <a:srgbClr val="E6F1EC"/>
                </a:solidFill>
                <a:latin typeface="Calibri"/>
                <a:cs typeface="Calibri"/>
              </a:rPr>
              <a:t>i</a:t>
            </a:r>
            <a:r>
              <a:rPr sz="1412" spc="-44" dirty="0">
                <a:solidFill>
                  <a:srgbClr val="E6F1EC"/>
                </a:solidFill>
                <a:latin typeface="Calibri"/>
                <a:cs typeface="Calibri"/>
              </a:rPr>
              <a:t>t</a:t>
            </a:r>
            <a:r>
              <a:rPr sz="1412" spc="-9" dirty="0">
                <a:solidFill>
                  <a:srgbClr val="E6F1EC"/>
                </a:solidFill>
                <a:latin typeface="Calibri"/>
                <a:cs typeface="Calibri"/>
              </a:rPr>
              <a:t>y</a:t>
            </a:r>
            <a:r>
              <a:rPr sz="1412" spc="13" dirty="0">
                <a:solidFill>
                  <a:srgbClr val="E6F1EC"/>
                </a:solidFill>
                <a:latin typeface="Calibri"/>
                <a:cs typeface="Calibri"/>
              </a:rPr>
              <a:t> </a:t>
            </a:r>
            <a:r>
              <a:rPr sz="1412" spc="-9" dirty="0">
                <a:solidFill>
                  <a:srgbClr val="E6F1EC"/>
                </a:solidFill>
                <a:latin typeface="Calibri"/>
                <a:cs typeface="Calibri"/>
              </a:rPr>
              <a:t>e</a:t>
            </a:r>
            <a:r>
              <a:rPr sz="1412" spc="-40" dirty="0">
                <a:solidFill>
                  <a:srgbClr val="E6F1EC"/>
                </a:solidFill>
                <a:latin typeface="Calibri"/>
                <a:cs typeface="Calibri"/>
              </a:rPr>
              <a:t>n</a:t>
            </a:r>
            <a:r>
              <a:rPr sz="1412" spc="-31" dirty="0">
                <a:solidFill>
                  <a:srgbClr val="E6F1EC"/>
                </a:solidFill>
                <a:latin typeface="Calibri"/>
                <a:cs typeface="Calibri"/>
              </a:rPr>
              <a:t>v</a:t>
            </a:r>
            <a:r>
              <a:rPr sz="1412" spc="26" dirty="0">
                <a:solidFill>
                  <a:srgbClr val="E6F1EC"/>
                </a:solidFill>
                <a:latin typeface="Calibri"/>
                <a:cs typeface="Calibri"/>
              </a:rPr>
              <a:t>i</a:t>
            </a:r>
            <a:r>
              <a:rPr sz="1412" spc="22" dirty="0">
                <a:solidFill>
                  <a:srgbClr val="E6F1EC"/>
                </a:solidFill>
                <a:latin typeface="Calibri"/>
                <a:cs typeface="Calibri"/>
              </a:rPr>
              <a:t>r</a:t>
            </a:r>
            <a:r>
              <a:rPr sz="1412" spc="-40" dirty="0">
                <a:solidFill>
                  <a:srgbClr val="E6F1EC"/>
                </a:solidFill>
                <a:latin typeface="Calibri"/>
                <a:cs typeface="Calibri"/>
              </a:rPr>
              <a:t>on</a:t>
            </a:r>
            <a:r>
              <a:rPr sz="1412" dirty="0">
                <a:solidFill>
                  <a:srgbClr val="E6F1EC"/>
                </a:solidFill>
                <a:latin typeface="Calibri"/>
                <a:cs typeface="Calibri"/>
              </a:rPr>
              <a:t>m</a:t>
            </a:r>
            <a:r>
              <a:rPr sz="1412" spc="-9" dirty="0">
                <a:solidFill>
                  <a:srgbClr val="E6F1EC"/>
                </a:solidFill>
                <a:latin typeface="Calibri"/>
                <a:cs typeface="Calibri"/>
              </a:rPr>
              <a:t>e</a:t>
            </a:r>
            <a:r>
              <a:rPr sz="1412" spc="-40" dirty="0">
                <a:solidFill>
                  <a:srgbClr val="E6F1EC"/>
                </a:solidFill>
                <a:latin typeface="Calibri"/>
                <a:cs typeface="Calibri"/>
              </a:rPr>
              <a:t>n</a:t>
            </a:r>
            <a:r>
              <a:rPr sz="1412" spc="-9" dirty="0">
                <a:solidFill>
                  <a:srgbClr val="E6F1EC"/>
                </a:solidFill>
                <a:latin typeface="Calibri"/>
                <a:cs typeface="Calibri"/>
              </a:rPr>
              <a:t>t</a:t>
            </a:r>
            <a:r>
              <a:rPr sz="1412" spc="88" dirty="0">
                <a:solidFill>
                  <a:srgbClr val="E6F1EC"/>
                </a:solidFill>
                <a:latin typeface="Calibri"/>
                <a:cs typeface="Calibri"/>
              </a:rPr>
              <a:t> </a:t>
            </a:r>
            <a:r>
              <a:rPr sz="1412" spc="-40" dirty="0">
                <a:solidFill>
                  <a:srgbClr val="E6F1EC"/>
                </a:solidFill>
                <a:latin typeface="Calibri"/>
                <a:cs typeface="Calibri"/>
              </a:rPr>
              <a:t>p</a:t>
            </a:r>
            <a:r>
              <a:rPr sz="1412" spc="22" dirty="0">
                <a:solidFill>
                  <a:srgbClr val="E6F1EC"/>
                </a:solidFill>
                <a:latin typeface="Calibri"/>
                <a:cs typeface="Calibri"/>
              </a:rPr>
              <a:t>r</a:t>
            </a:r>
            <a:r>
              <a:rPr sz="1412" spc="-40" dirty="0">
                <a:solidFill>
                  <a:srgbClr val="E6F1EC"/>
                </a:solidFill>
                <a:latin typeface="Calibri"/>
                <a:cs typeface="Calibri"/>
              </a:rPr>
              <a:t>o</a:t>
            </a:r>
            <a:r>
              <a:rPr sz="1412" spc="-31" dirty="0">
                <a:solidFill>
                  <a:srgbClr val="E6F1EC"/>
                </a:solidFill>
                <a:latin typeface="Calibri"/>
                <a:cs typeface="Calibri"/>
              </a:rPr>
              <a:t>v</a:t>
            </a:r>
            <a:r>
              <a:rPr sz="1412" spc="26" dirty="0">
                <a:solidFill>
                  <a:srgbClr val="E6F1EC"/>
                </a:solidFill>
                <a:latin typeface="Calibri"/>
                <a:cs typeface="Calibri"/>
              </a:rPr>
              <a:t>i</a:t>
            </a:r>
            <a:r>
              <a:rPr sz="1412" spc="-40" dirty="0">
                <a:solidFill>
                  <a:srgbClr val="E6F1EC"/>
                </a:solidFill>
                <a:latin typeface="Calibri"/>
                <a:cs typeface="Calibri"/>
              </a:rPr>
              <a:t>d</a:t>
            </a:r>
            <a:r>
              <a:rPr sz="1412" spc="-9" dirty="0">
                <a:solidFill>
                  <a:srgbClr val="E6F1EC"/>
                </a:solidFill>
                <a:latin typeface="Calibri"/>
                <a:cs typeface="Calibri"/>
              </a:rPr>
              <a:t>e</a:t>
            </a:r>
            <a:r>
              <a:rPr sz="1412" dirty="0">
                <a:solidFill>
                  <a:srgbClr val="E6F1EC"/>
                </a:solidFill>
                <a:latin typeface="Calibri"/>
                <a:cs typeface="Calibri"/>
              </a:rPr>
              <a:t>s</a:t>
            </a:r>
            <a:r>
              <a:rPr sz="1412" spc="9" dirty="0">
                <a:solidFill>
                  <a:srgbClr val="E6F1EC"/>
                </a:solidFill>
                <a:latin typeface="Calibri"/>
                <a:cs typeface="Calibri"/>
              </a:rPr>
              <a:t> </a:t>
            </a:r>
            <a:r>
              <a:rPr sz="1412" spc="26" dirty="0">
                <a:solidFill>
                  <a:srgbClr val="E6F1EC"/>
                </a:solidFill>
                <a:latin typeface="Calibri"/>
                <a:cs typeface="Calibri"/>
              </a:rPr>
              <a:t>li</a:t>
            </a:r>
            <a:r>
              <a:rPr sz="1412" dirty="0">
                <a:solidFill>
                  <a:srgbClr val="E6F1EC"/>
                </a:solidFill>
                <a:latin typeface="Calibri"/>
                <a:cs typeface="Calibri"/>
              </a:rPr>
              <a:t>m</a:t>
            </a:r>
            <a:r>
              <a:rPr sz="1412" spc="26" dirty="0">
                <a:solidFill>
                  <a:srgbClr val="E6F1EC"/>
                </a:solidFill>
                <a:latin typeface="Calibri"/>
                <a:cs typeface="Calibri"/>
              </a:rPr>
              <a:t>i</a:t>
            </a:r>
            <a:r>
              <a:rPr sz="1412" spc="-44" dirty="0">
                <a:solidFill>
                  <a:srgbClr val="E6F1EC"/>
                </a:solidFill>
                <a:latin typeface="Calibri"/>
                <a:cs typeface="Calibri"/>
              </a:rPr>
              <a:t>t</a:t>
            </a:r>
            <a:r>
              <a:rPr sz="1412" spc="-9" dirty="0">
                <a:solidFill>
                  <a:srgbClr val="E6F1EC"/>
                </a:solidFill>
                <a:latin typeface="Calibri"/>
                <a:cs typeface="Calibri"/>
              </a:rPr>
              <a:t>e</a:t>
            </a:r>
            <a:r>
              <a:rPr sz="1412" dirty="0">
                <a:solidFill>
                  <a:srgbClr val="E6F1EC"/>
                </a:solidFill>
                <a:latin typeface="Calibri"/>
                <a:cs typeface="Calibri"/>
              </a:rPr>
              <a:t>d</a:t>
            </a:r>
            <a:r>
              <a:rPr sz="1412" spc="-93" dirty="0">
                <a:solidFill>
                  <a:srgbClr val="E6F1EC"/>
                </a:solidFill>
                <a:latin typeface="Calibri"/>
                <a:cs typeface="Calibri"/>
              </a:rPr>
              <a:t> </a:t>
            </a:r>
            <a:r>
              <a:rPr sz="1412" dirty="0">
                <a:solidFill>
                  <a:srgbClr val="E6F1EC"/>
                </a:solidFill>
                <a:latin typeface="Calibri"/>
                <a:cs typeface="Calibri"/>
              </a:rPr>
              <a:t>m</a:t>
            </a:r>
            <a:r>
              <a:rPr sz="1412" spc="-9" dirty="0">
                <a:solidFill>
                  <a:srgbClr val="E6F1EC"/>
                </a:solidFill>
                <a:latin typeface="Calibri"/>
                <a:cs typeface="Calibri"/>
              </a:rPr>
              <a:t>e</a:t>
            </a:r>
            <a:r>
              <a:rPr sz="1412" spc="26" dirty="0">
                <a:solidFill>
                  <a:srgbClr val="E6F1EC"/>
                </a:solidFill>
                <a:latin typeface="Calibri"/>
                <a:cs typeface="Calibri"/>
              </a:rPr>
              <a:t>a</a:t>
            </a:r>
            <a:r>
              <a:rPr sz="1412" spc="-40" dirty="0">
                <a:solidFill>
                  <a:srgbClr val="E6F1EC"/>
                </a:solidFill>
                <a:latin typeface="Calibri"/>
                <a:cs typeface="Calibri"/>
              </a:rPr>
              <a:t>n</a:t>
            </a:r>
            <a:r>
              <a:rPr sz="1412" dirty="0">
                <a:solidFill>
                  <a:srgbClr val="E6F1EC"/>
                </a:solidFill>
                <a:latin typeface="Calibri"/>
                <a:cs typeface="Calibri"/>
              </a:rPr>
              <a:t>s</a:t>
            </a:r>
            <a:r>
              <a:rPr sz="1412" spc="9" dirty="0">
                <a:solidFill>
                  <a:srgbClr val="E6F1EC"/>
                </a:solidFill>
                <a:latin typeface="Calibri"/>
                <a:cs typeface="Calibri"/>
              </a:rPr>
              <a:t> </a:t>
            </a:r>
            <a:r>
              <a:rPr sz="1412" spc="-44" dirty="0">
                <a:solidFill>
                  <a:srgbClr val="E6F1EC"/>
                </a:solidFill>
                <a:latin typeface="Calibri"/>
                <a:cs typeface="Calibri"/>
              </a:rPr>
              <a:t>t</a:t>
            </a:r>
            <a:r>
              <a:rPr sz="1412" dirty="0">
                <a:solidFill>
                  <a:srgbClr val="E6F1EC"/>
                </a:solidFill>
                <a:latin typeface="Calibri"/>
                <a:cs typeface="Calibri"/>
              </a:rPr>
              <a:t>o</a:t>
            </a:r>
            <a:r>
              <a:rPr sz="1412" spc="-9" dirty="0">
                <a:solidFill>
                  <a:srgbClr val="E6F1EC"/>
                </a:solidFill>
                <a:latin typeface="Calibri"/>
                <a:cs typeface="Calibri"/>
              </a:rPr>
              <a:t> </a:t>
            </a:r>
            <a:r>
              <a:rPr sz="1412" spc="22" dirty="0">
                <a:solidFill>
                  <a:srgbClr val="E6F1EC"/>
                </a:solidFill>
                <a:latin typeface="Calibri"/>
                <a:cs typeface="Calibri"/>
              </a:rPr>
              <a:t>r</a:t>
            </a:r>
            <a:r>
              <a:rPr sz="1412" spc="-9" dirty="0">
                <a:solidFill>
                  <a:srgbClr val="E6F1EC"/>
                </a:solidFill>
                <a:latin typeface="Calibri"/>
                <a:cs typeface="Calibri"/>
              </a:rPr>
              <a:t>e</a:t>
            </a:r>
            <a:r>
              <a:rPr sz="1412" spc="-53" dirty="0">
                <a:solidFill>
                  <a:srgbClr val="E6F1EC"/>
                </a:solidFill>
                <a:latin typeface="Calibri"/>
                <a:cs typeface="Calibri"/>
              </a:rPr>
              <a:t>w</a:t>
            </a:r>
            <a:r>
              <a:rPr sz="1412" spc="26" dirty="0">
                <a:solidFill>
                  <a:srgbClr val="E6F1EC"/>
                </a:solidFill>
                <a:latin typeface="Calibri"/>
                <a:cs typeface="Calibri"/>
              </a:rPr>
              <a:t>a</a:t>
            </a:r>
            <a:r>
              <a:rPr sz="1412" spc="22" dirty="0">
                <a:solidFill>
                  <a:srgbClr val="E6F1EC"/>
                </a:solidFill>
                <a:latin typeface="Calibri"/>
                <a:cs typeface="Calibri"/>
              </a:rPr>
              <a:t>r</a:t>
            </a:r>
            <a:r>
              <a:rPr sz="1412" dirty="0">
                <a:solidFill>
                  <a:srgbClr val="E6F1EC"/>
                </a:solidFill>
                <a:latin typeface="Calibri"/>
                <a:cs typeface="Calibri"/>
              </a:rPr>
              <a:t>d</a:t>
            </a:r>
            <a:r>
              <a:rPr sz="1412" spc="-93" dirty="0">
                <a:solidFill>
                  <a:srgbClr val="E6F1EC"/>
                </a:solidFill>
                <a:latin typeface="Calibri"/>
                <a:cs typeface="Calibri"/>
              </a:rPr>
              <a:t> </a:t>
            </a:r>
            <a:r>
              <a:rPr sz="1412" spc="-40" dirty="0">
                <a:solidFill>
                  <a:srgbClr val="E6F1EC"/>
                </a:solidFill>
                <a:latin typeface="Calibri"/>
                <a:cs typeface="Calibri"/>
              </a:rPr>
              <a:t>p</a:t>
            </a:r>
            <a:r>
              <a:rPr sz="1412" spc="-9" dirty="0">
                <a:solidFill>
                  <a:srgbClr val="E6F1EC"/>
                </a:solidFill>
                <a:latin typeface="Calibri"/>
                <a:cs typeface="Calibri"/>
              </a:rPr>
              <a:t>e</a:t>
            </a:r>
            <a:r>
              <a:rPr sz="1412" spc="22" dirty="0">
                <a:solidFill>
                  <a:srgbClr val="E6F1EC"/>
                </a:solidFill>
                <a:latin typeface="Calibri"/>
                <a:cs typeface="Calibri"/>
              </a:rPr>
              <a:t>r</a:t>
            </a:r>
            <a:r>
              <a:rPr sz="1412" spc="9" dirty="0">
                <a:solidFill>
                  <a:srgbClr val="E6F1EC"/>
                </a:solidFill>
                <a:latin typeface="Calibri"/>
                <a:cs typeface="Calibri"/>
              </a:rPr>
              <a:t>f</a:t>
            </a:r>
            <a:r>
              <a:rPr sz="1412" spc="-40" dirty="0">
                <a:solidFill>
                  <a:srgbClr val="E6F1EC"/>
                </a:solidFill>
                <a:latin typeface="Calibri"/>
                <a:cs typeface="Calibri"/>
              </a:rPr>
              <a:t>o</a:t>
            </a:r>
            <a:r>
              <a:rPr sz="1412" spc="22" dirty="0">
                <a:solidFill>
                  <a:srgbClr val="E6F1EC"/>
                </a:solidFill>
                <a:latin typeface="Calibri"/>
                <a:cs typeface="Calibri"/>
              </a:rPr>
              <a:t>r</a:t>
            </a:r>
            <a:r>
              <a:rPr sz="1412" dirty="0">
                <a:solidFill>
                  <a:srgbClr val="E6F1EC"/>
                </a:solidFill>
                <a:latin typeface="Calibri"/>
                <a:cs typeface="Calibri"/>
              </a:rPr>
              <a:t>m</a:t>
            </a:r>
            <a:r>
              <a:rPr sz="1412" spc="26" dirty="0">
                <a:solidFill>
                  <a:srgbClr val="E6F1EC"/>
                </a:solidFill>
                <a:latin typeface="Calibri"/>
                <a:cs typeface="Calibri"/>
              </a:rPr>
              <a:t>a</a:t>
            </a:r>
            <a:r>
              <a:rPr sz="1412" spc="-40" dirty="0">
                <a:solidFill>
                  <a:srgbClr val="E6F1EC"/>
                </a:solidFill>
                <a:latin typeface="Calibri"/>
                <a:cs typeface="Calibri"/>
              </a:rPr>
              <a:t>n</a:t>
            </a:r>
            <a:r>
              <a:rPr sz="1412" spc="4" dirty="0">
                <a:solidFill>
                  <a:srgbClr val="E6F1EC"/>
                </a:solidFill>
                <a:latin typeface="Calibri"/>
                <a:cs typeface="Calibri"/>
              </a:rPr>
              <a:t>c</a:t>
            </a:r>
            <a:r>
              <a:rPr sz="1412" spc="-9" dirty="0">
                <a:solidFill>
                  <a:srgbClr val="E6F1EC"/>
                </a:solidFill>
                <a:latin typeface="Calibri"/>
                <a:cs typeface="Calibri"/>
              </a:rPr>
              <a:t>e</a:t>
            </a:r>
            <a:endParaRPr sz="1412">
              <a:latin typeface="Calibri"/>
              <a:cs typeface="Calibri"/>
            </a:endParaRPr>
          </a:p>
          <a:p>
            <a:pPr marL="1086468" lvl="2" indent="-212363">
              <a:lnSpc>
                <a:spcPts val="1474"/>
              </a:lnSpc>
              <a:buClr>
                <a:srgbClr val="E6F1EC"/>
              </a:buClr>
              <a:buFont typeface="Arial"/>
              <a:buChar char="•"/>
              <a:tabLst>
                <a:tab pos="1087029" algn="l"/>
              </a:tabLst>
            </a:pPr>
            <a:r>
              <a:rPr sz="1235" spc="-40" dirty="0">
                <a:solidFill>
                  <a:srgbClr val="E6F1EC"/>
                </a:solidFill>
                <a:latin typeface="Calibri"/>
                <a:cs typeface="Calibri"/>
              </a:rPr>
              <a:t>S</a:t>
            </a:r>
            <a:r>
              <a:rPr sz="1235" spc="22" dirty="0">
                <a:solidFill>
                  <a:srgbClr val="E6F1EC"/>
                </a:solidFill>
                <a:latin typeface="Calibri"/>
                <a:cs typeface="Calibri"/>
              </a:rPr>
              <a:t>a</a:t>
            </a:r>
            <a:r>
              <a:rPr sz="1235" spc="-22" dirty="0">
                <a:solidFill>
                  <a:srgbClr val="E6F1EC"/>
                </a:solidFill>
                <a:latin typeface="Calibri"/>
                <a:cs typeface="Calibri"/>
              </a:rPr>
              <a:t>l</a:t>
            </a:r>
            <a:r>
              <a:rPr sz="1235" spc="22" dirty="0">
                <a:solidFill>
                  <a:srgbClr val="E6F1EC"/>
                </a:solidFill>
                <a:latin typeface="Calibri"/>
                <a:cs typeface="Calibri"/>
              </a:rPr>
              <a:t>a</a:t>
            </a:r>
            <a:r>
              <a:rPr sz="1235" dirty="0">
                <a:solidFill>
                  <a:srgbClr val="E6F1EC"/>
                </a:solidFill>
                <a:latin typeface="Calibri"/>
                <a:cs typeface="Calibri"/>
              </a:rPr>
              <a:t>r</a:t>
            </a:r>
            <a:r>
              <a:rPr sz="1235" spc="-9" dirty="0">
                <a:solidFill>
                  <a:srgbClr val="E6F1EC"/>
                </a:solidFill>
                <a:latin typeface="Calibri"/>
                <a:cs typeface="Calibri"/>
              </a:rPr>
              <a:t>y</a:t>
            </a:r>
            <a:r>
              <a:rPr sz="1235" spc="-44" dirty="0">
                <a:solidFill>
                  <a:srgbClr val="E6F1EC"/>
                </a:solidFill>
                <a:latin typeface="Calibri"/>
                <a:cs typeface="Calibri"/>
              </a:rPr>
              <a:t> s</a:t>
            </a:r>
            <a:r>
              <a:rPr sz="1235" spc="-4" dirty="0">
                <a:solidFill>
                  <a:srgbClr val="E6F1EC"/>
                </a:solidFill>
                <a:latin typeface="Calibri"/>
                <a:cs typeface="Calibri"/>
              </a:rPr>
              <a:t>c</a:t>
            </a:r>
            <a:r>
              <a:rPr sz="1235" spc="22" dirty="0">
                <a:solidFill>
                  <a:srgbClr val="E6F1EC"/>
                </a:solidFill>
                <a:latin typeface="Calibri"/>
                <a:cs typeface="Calibri"/>
              </a:rPr>
              <a:t>a</a:t>
            </a:r>
            <a:r>
              <a:rPr sz="1235" spc="-22" dirty="0">
                <a:solidFill>
                  <a:srgbClr val="E6F1EC"/>
                </a:solidFill>
                <a:latin typeface="Calibri"/>
                <a:cs typeface="Calibri"/>
              </a:rPr>
              <a:t>l</a:t>
            </a:r>
            <a:r>
              <a:rPr sz="1235" spc="-9" dirty="0">
                <a:solidFill>
                  <a:srgbClr val="E6F1EC"/>
                </a:solidFill>
                <a:latin typeface="Calibri"/>
                <a:cs typeface="Calibri"/>
              </a:rPr>
              <a:t>e</a:t>
            </a:r>
            <a:r>
              <a:rPr sz="1235" dirty="0">
                <a:solidFill>
                  <a:srgbClr val="E6F1EC"/>
                </a:solidFill>
                <a:latin typeface="Calibri"/>
                <a:cs typeface="Calibri"/>
              </a:rPr>
              <a:t>s</a:t>
            </a:r>
            <a:r>
              <a:rPr sz="1235" spc="31" dirty="0">
                <a:solidFill>
                  <a:srgbClr val="E6F1EC"/>
                </a:solidFill>
                <a:latin typeface="Calibri"/>
                <a:cs typeface="Calibri"/>
              </a:rPr>
              <a:t> </a:t>
            </a:r>
            <a:r>
              <a:rPr sz="1235" dirty="0">
                <a:solidFill>
                  <a:srgbClr val="E6F1EC"/>
                </a:solidFill>
                <a:latin typeface="Calibri"/>
                <a:cs typeface="Calibri"/>
              </a:rPr>
              <a:t>r</a:t>
            </a:r>
            <a:r>
              <a:rPr sz="1235" spc="-22" dirty="0">
                <a:solidFill>
                  <a:srgbClr val="E6F1EC"/>
                </a:solidFill>
                <a:latin typeface="Calibri"/>
                <a:cs typeface="Calibri"/>
              </a:rPr>
              <a:t>i</a:t>
            </a:r>
            <a:r>
              <a:rPr sz="1235" spc="22" dirty="0">
                <a:solidFill>
                  <a:srgbClr val="E6F1EC"/>
                </a:solidFill>
                <a:latin typeface="Calibri"/>
                <a:cs typeface="Calibri"/>
              </a:rPr>
              <a:t>g</a:t>
            </a:r>
            <a:r>
              <a:rPr sz="1235" spc="-22" dirty="0">
                <a:solidFill>
                  <a:srgbClr val="E6F1EC"/>
                </a:solidFill>
                <a:latin typeface="Calibri"/>
                <a:cs typeface="Calibri"/>
              </a:rPr>
              <a:t>i</a:t>
            </a:r>
            <a:r>
              <a:rPr sz="1235" spc="-35" dirty="0">
                <a:solidFill>
                  <a:srgbClr val="E6F1EC"/>
                </a:solidFill>
                <a:latin typeface="Calibri"/>
                <a:cs typeface="Calibri"/>
              </a:rPr>
              <a:t>d</a:t>
            </a:r>
            <a:r>
              <a:rPr sz="1235" spc="-22" dirty="0">
                <a:solidFill>
                  <a:srgbClr val="E6F1EC"/>
                </a:solidFill>
                <a:latin typeface="Calibri"/>
                <a:cs typeface="Calibri"/>
              </a:rPr>
              <a:t>l</a:t>
            </a:r>
            <a:r>
              <a:rPr sz="1235" spc="-9" dirty="0">
                <a:solidFill>
                  <a:srgbClr val="E6F1EC"/>
                </a:solidFill>
                <a:latin typeface="Calibri"/>
                <a:cs typeface="Calibri"/>
              </a:rPr>
              <a:t>y</a:t>
            </a:r>
            <a:r>
              <a:rPr sz="1235" spc="40" dirty="0">
                <a:solidFill>
                  <a:srgbClr val="E6F1EC"/>
                </a:solidFill>
                <a:latin typeface="Calibri"/>
                <a:cs typeface="Calibri"/>
              </a:rPr>
              <a:t> </a:t>
            </a:r>
            <a:r>
              <a:rPr sz="1235" spc="-9" dirty="0">
                <a:solidFill>
                  <a:srgbClr val="E6F1EC"/>
                </a:solidFill>
                <a:latin typeface="Calibri"/>
                <a:cs typeface="Calibri"/>
              </a:rPr>
              <a:t>e</a:t>
            </a:r>
            <a:r>
              <a:rPr sz="1235" spc="-35" dirty="0">
                <a:solidFill>
                  <a:srgbClr val="E6F1EC"/>
                </a:solidFill>
                <a:latin typeface="Calibri"/>
                <a:cs typeface="Calibri"/>
              </a:rPr>
              <a:t>n</a:t>
            </a:r>
            <a:r>
              <a:rPr sz="1235" spc="-26" dirty="0">
                <a:solidFill>
                  <a:srgbClr val="E6F1EC"/>
                </a:solidFill>
                <a:latin typeface="Calibri"/>
                <a:cs typeface="Calibri"/>
              </a:rPr>
              <a:t>f</a:t>
            </a:r>
            <a:r>
              <a:rPr sz="1235" spc="-35" dirty="0">
                <a:solidFill>
                  <a:srgbClr val="E6F1EC"/>
                </a:solidFill>
                <a:latin typeface="Calibri"/>
                <a:cs typeface="Calibri"/>
              </a:rPr>
              <a:t>o</a:t>
            </a:r>
            <a:r>
              <a:rPr sz="1235" dirty="0">
                <a:solidFill>
                  <a:srgbClr val="E6F1EC"/>
                </a:solidFill>
                <a:latin typeface="Calibri"/>
                <a:cs typeface="Calibri"/>
              </a:rPr>
              <a:t>r</a:t>
            </a:r>
            <a:r>
              <a:rPr sz="1235" spc="-4" dirty="0">
                <a:solidFill>
                  <a:srgbClr val="E6F1EC"/>
                </a:solidFill>
                <a:latin typeface="Calibri"/>
                <a:cs typeface="Calibri"/>
              </a:rPr>
              <a:t>c</a:t>
            </a:r>
            <a:r>
              <a:rPr sz="1235" spc="-9" dirty="0">
                <a:solidFill>
                  <a:srgbClr val="E6F1EC"/>
                </a:solidFill>
                <a:latin typeface="Calibri"/>
                <a:cs typeface="Calibri"/>
              </a:rPr>
              <a:t>e</a:t>
            </a:r>
            <a:r>
              <a:rPr sz="1235" dirty="0">
                <a:solidFill>
                  <a:srgbClr val="E6F1EC"/>
                </a:solidFill>
                <a:latin typeface="Calibri"/>
                <a:cs typeface="Calibri"/>
              </a:rPr>
              <a:t>d</a:t>
            </a:r>
            <a:r>
              <a:rPr sz="1235" spc="40" dirty="0">
                <a:solidFill>
                  <a:srgbClr val="E6F1EC"/>
                </a:solidFill>
                <a:latin typeface="Calibri"/>
                <a:cs typeface="Calibri"/>
              </a:rPr>
              <a:t> </a:t>
            </a:r>
            <a:r>
              <a:rPr sz="1235" spc="22" dirty="0">
                <a:solidFill>
                  <a:srgbClr val="E6F1EC"/>
                </a:solidFill>
                <a:latin typeface="Calibri"/>
                <a:cs typeface="Calibri"/>
              </a:rPr>
              <a:t>a</a:t>
            </a:r>
            <a:r>
              <a:rPr sz="1235" spc="-4" dirty="0">
                <a:solidFill>
                  <a:srgbClr val="E6F1EC"/>
                </a:solidFill>
                <a:latin typeface="Calibri"/>
                <a:cs typeface="Calibri"/>
              </a:rPr>
              <a:t>c</a:t>
            </a:r>
            <a:r>
              <a:rPr sz="1235" dirty="0">
                <a:solidFill>
                  <a:srgbClr val="E6F1EC"/>
                </a:solidFill>
                <a:latin typeface="Calibri"/>
                <a:cs typeface="Calibri"/>
              </a:rPr>
              <a:t>r</a:t>
            </a:r>
            <a:r>
              <a:rPr sz="1235" spc="-35" dirty="0">
                <a:solidFill>
                  <a:srgbClr val="E6F1EC"/>
                </a:solidFill>
                <a:latin typeface="Calibri"/>
                <a:cs typeface="Calibri"/>
              </a:rPr>
              <a:t>o</a:t>
            </a:r>
            <a:r>
              <a:rPr sz="1235" spc="-44" dirty="0">
                <a:solidFill>
                  <a:srgbClr val="E6F1EC"/>
                </a:solidFill>
                <a:latin typeface="Calibri"/>
                <a:cs typeface="Calibri"/>
              </a:rPr>
              <a:t>s</a:t>
            </a:r>
            <a:r>
              <a:rPr sz="1235" dirty="0">
                <a:solidFill>
                  <a:srgbClr val="E6F1EC"/>
                </a:solidFill>
                <a:latin typeface="Calibri"/>
                <a:cs typeface="Calibri"/>
              </a:rPr>
              <a:t>s</a:t>
            </a:r>
            <a:r>
              <a:rPr sz="1235" spc="-57" dirty="0">
                <a:solidFill>
                  <a:srgbClr val="E6F1EC"/>
                </a:solidFill>
                <a:latin typeface="Calibri"/>
                <a:cs typeface="Calibri"/>
              </a:rPr>
              <a:t> </a:t>
            </a:r>
            <a:r>
              <a:rPr sz="1235" spc="22" dirty="0">
                <a:solidFill>
                  <a:srgbClr val="E6F1EC"/>
                </a:solidFill>
                <a:latin typeface="Calibri"/>
                <a:cs typeface="Calibri"/>
              </a:rPr>
              <a:t>t</a:t>
            </a:r>
            <a:r>
              <a:rPr sz="1235" spc="-35" dirty="0">
                <a:solidFill>
                  <a:srgbClr val="E6F1EC"/>
                </a:solidFill>
                <a:latin typeface="Calibri"/>
                <a:cs typeface="Calibri"/>
              </a:rPr>
              <a:t>h</a:t>
            </a:r>
            <a:r>
              <a:rPr sz="1235" spc="-9" dirty="0">
                <a:solidFill>
                  <a:srgbClr val="E6F1EC"/>
                </a:solidFill>
                <a:latin typeface="Calibri"/>
                <a:cs typeface="Calibri"/>
              </a:rPr>
              <a:t>e</a:t>
            </a:r>
            <a:r>
              <a:rPr sz="1235" spc="-13" dirty="0">
                <a:solidFill>
                  <a:srgbClr val="E6F1EC"/>
                </a:solidFill>
                <a:latin typeface="Calibri"/>
                <a:cs typeface="Calibri"/>
              </a:rPr>
              <a:t> </a:t>
            </a:r>
            <a:r>
              <a:rPr sz="1235" spc="-4" dirty="0">
                <a:solidFill>
                  <a:srgbClr val="E6F1EC"/>
                </a:solidFill>
                <a:latin typeface="Calibri"/>
                <a:cs typeface="Calibri"/>
              </a:rPr>
              <a:t>c</a:t>
            </a:r>
            <a:r>
              <a:rPr sz="1235" spc="22" dirty="0">
                <a:solidFill>
                  <a:srgbClr val="E6F1EC"/>
                </a:solidFill>
                <a:latin typeface="Calibri"/>
                <a:cs typeface="Calibri"/>
              </a:rPr>
              <a:t>a</a:t>
            </a:r>
            <a:r>
              <a:rPr sz="1235" spc="-31" dirty="0">
                <a:solidFill>
                  <a:srgbClr val="E6F1EC"/>
                </a:solidFill>
                <a:latin typeface="Calibri"/>
                <a:cs typeface="Calibri"/>
              </a:rPr>
              <a:t>m</a:t>
            </a:r>
            <a:r>
              <a:rPr sz="1235" spc="-35" dirty="0">
                <a:solidFill>
                  <a:srgbClr val="E6F1EC"/>
                </a:solidFill>
                <a:latin typeface="Calibri"/>
                <a:cs typeface="Calibri"/>
              </a:rPr>
              <a:t>pu</a:t>
            </a:r>
            <a:r>
              <a:rPr sz="1235" spc="-44" dirty="0">
                <a:solidFill>
                  <a:srgbClr val="E6F1EC"/>
                </a:solidFill>
                <a:latin typeface="Calibri"/>
                <a:cs typeface="Calibri"/>
              </a:rPr>
              <a:t>s</a:t>
            </a:r>
            <a:r>
              <a:rPr sz="1235" spc="-9" dirty="0">
                <a:solidFill>
                  <a:srgbClr val="E6F1EC"/>
                </a:solidFill>
                <a:latin typeface="Calibri"/>
                <a:cs typeface="Calibri"/>
              </a:rPr>
              <a:t>e</a:t>
            </a:r>
            <a:r>
              <a:rPr sz="1235" dirty="0">
                <a:solidFill>
                  <a:srgbClr val="E6F1EC"/>
                </a:solidFill>
                <a:latin typeface="Calibri"/>
                <a:cs typeface="Calibri"/>
              </a:rPr>
              <a:t>s</a:t>
            </a:r>
            <a:endParaRPr sz="1235">
              <a:latin typeface="Calibri"/>
              <a:cs typeface="Calibri"/>
            </a:endParaRPr>
          </a:p>
          <a:p>
            <a:pPr marL="1086468" lvl="2" indent="-212363">
              <a:spcBef>
                <a:spcPts val="18"/>
              </a:spcBef>
              <a:buClr>
                <a:srgbClr val="E6F1EC"/>
              </a:buClr>
              <a:buFont typeface="Arial"/>
              <a:buChar char="•"/>
              <a:tabLst>
                <a:tab pos="1087029" algn="l"/>
              </a:tabLst>
            </a:pPr>
            <a:r>
              <a:rPr sz="1235" spc="-40" dirty="0">
                <a:solidFill>
                  <a:srgbClr val="E6F1EC"/>
                </a:solidFill>
                <a:latin typeface="Calibri"/>
                <a:cs typeface="Calibri"/>
              </a:rPr>
              <a:t>S</a:t>
            </a:r>
            <a:r>
              <a:rPr sz="1235" spc="22" dirty="0">
                <a:solidFill>
                  <a:srgbClr val="E6F1EC"/>
                </a:solidFill>
                <a:latin typeface="Calibri"/>
                <a:cs typeface="Calibri"/>
              </a:rPr>
              <a:t>a</a:t>
            </a:r>
            <a:r>
              <a:rPr sz="1235" spc="-22" dirty="0">
                <a:solidFill>
                  <a:srgbClr val="E6F1EC"/>
                </a:solidFill>
                <a:latin typeface="Calibri"/>
                <a:cs typeface="Calibri"/>
              </a:rPr>
              <a:t>l</a:t>
            </a:r>
            <a:r>
              <a:rPr sz="1235" spc="22" dirty="0">
                <a:solidFill>
                  <a:srgbClr val="E6F1EC"/>
                </a:solidFill>
                <a:latin typeface="Calibri"/>
                <a:cs typeface="Calibri"/>
              </a:rPr>
              <a:t>a</a:t>
            </a:r>
            <a:r>
              <a:rPr sz="1235" dirty="0">
                <a:solidFill>
                  <a:srgbClr val="E6F1EC"/>
                </a:solidFill>
                <a:latin typeface="Calibri"/>
                <a:cs typeface="Calibri"/>
              </a:rPr>
              <a:t>r</a:t>
            </a:r>
            <a:r>
              <a:rPr sz="1235" spc="-9" dirty="0">
                <a:solidFill>
                  <a:srgbClr val="E6F1EC"/>
                </a:solidFill>
                <a:latin typeface="Calibri"/>
                <a:cs typeface="Calibri"/>
              </a:rPr>
              <a:t>y</a:t>
            </a:r>
            <a:r>
              <a:rPr sz="1235" spc="-44" dirty="0">
                <a:solidFill>
                  <a:srgbClr val="E6F1EC"/>
                </a:solidFill>
                <a:latin typeface="Calibri"/>
                <a:cs typeface="Calibri"/>
              </a:rPr>
              <a:t> s</a:t>
            </a:r>
            <a:r>
              <a:rPr sz="1235" spc="-4" dirty="0">
                <a:solidFill>
                  <a:srgbClr val="E6F1EC"/>
                </a:solidFill>
                <a:latin typeface="Calibri"/>
                <a:cs typeface="Calibri"/>
              </a:rPr>
              <a:t>c</a:t>
            </a:r>
            <a:r>
              <a:rPr sz="1235" spc="22" dirty="0">
                <a:solidFill>
                  <a:srgbClr val="E6F1EC"/>
                </a:solidFill>
                <a:latin typeface="Calibri"/>
                <a:cs typeface="Calibri"/>
              </a:rPr>
              <a:t>a</a:t>
            </a:r>
            <a:r>
              <a:rPr sz="1235" spc="-22" dirty="0">
                <a:solidFill>
                  <a:srgbClr val="E6F1EC"/>
                </a:solidFill>
                <a:latin typeface="Calibri"/>
                <a:cs typeface="Calibri"/>
              </a:rPr>
              <a:t>l</a:t>
            </a:r>
            <a:r>
              <a:rPr sz="1235" spc="-9" dirty="0">
                <a:solidFill>
                  <a:srgbClr val="E6F1EC"/>
                </a:solidFill>
                <a:latin typeface="Calibri"/>
                <a:cs typeface="Calibri"/>
              </a:rPr>
              <a:t>e</a:t>
            </a:r>
            <a:r>
              <a:rPr sz="1235" dirty="0">
                <a:solidFill>
                  <a:srgbClr val="E6F1EC"/>
                </a:solidFill>
                <a:latin typeface="Calibri"/>
                <a:cs typeface="Calibri"/>
              </a:rPr>
              <a:t>s</a:t>
            </a:r>
            <a:r>
              <a:rPr sz="1235" spc="31" dirty="0">
                <a:solidFill>
                  <a:srgbClr val="E6F1EC"/>
                </a:solidFill>
                <a:latin typeface="Calibri"/>
                <a:cs typeface="Calibri"/>
              </a:rPr>
              <a:t> </a:t>
            </a:r>
            <a:r>
              <a:rPr sz="1235" spc="22" dirty="0">
                <a:solidFill>
                  <a:srgbClr val="E6F1EC"/>
                </a:solidFill>
                <a:latin typeface="Calibri"/>
                <a:cs typeface="Calibri"/>
              </a:rPr>
              <a:t>t</a:t>
            </a:r>
            <a:r>
              <a:rPr sz="1235" spc="-40" dirty="0">
                <a:solidFill>
                  <a:srgbClr val="E6F1EC"/>
                </a:solidFill>
                <a:latin typeface="Calibri"/>
                <a:cs typeface="Calibri"/>
              </a:rPr>
              <a:t>y</a:t>
            </a:r>
            <a:r>
              <a:rPr sz="1235" spc="-35" dirty="0">
                <a:solidFill>
                  <a:srgbClr val="E6F1EC"/>
                </a:solidFill>
                <a:latin typeface="Calibri"/>
                <a:cs typeface="Calibri"/>
              </a:rPr>
              <a:t>p</a:t>
            </a:r>
            <a:r>
              <a:rPr sz="1235" spc="-22" dirty="0">
                <a:solidFill>
                  <a:srgbClr val="E6F1EC"/>
                </a:solidFill>
                <a:latin typeface="Calibri"/>
                <a:cs typeface="Calibri"/>
              </a:rPr>
              <a:t>i</a:t>
            </a:r>
            <a:r>
              <a:rPr sz="1235" spc="-4" dirty="0">
                <a:solidFill>
                  <a:srgbClr val="E6F1EC"/>
                </a:solidFill>
                <a:latin typeface="Calibri"/>
                <a:cs typeface="Calibri"/>
              </a:rPr>
              <a:t>c</a:t>
            </a:r>
            <a:r>
              <a:rPr sz="1235" spc="22" dirty="0">
                <a:solidFill>
                  <a:srgbClr val="E6F1EC"/>
                </a:solidFill>
                <a:latin typeface="Calibri"/>
                <a:cs typeface="Calibri"/>
              </a:rPr>
              <a:t>a</a:t>
            </a:r>
            <a:r>
              <a:rPr sz="1235" spc="-22" dirty="0">
                <a:solidFill>
                  <a:srgbClr val="E6F1EC"/>
                </a:solidFill>
                <a:latin typeface="Calibri"/>
                <a:cs typeface="Calibri"/>
              </a:rPr>
              <a:t>ll</a:t>
            </a:r>
            <a:r>
              <a:rPr sz="1235" spc="-9" dirty="0">
                <a:solidFill>
                  <a:srgbClr val="E6F1EC"/>
                </a:solidFill>
                <a:latin typeface="Calibri"/>
                <a:cs typeface="Calibri"/>
              </a:rPr>
              <a:t>y</a:t>
            </a:r>
            <a:r>
              <a:rPr sz="1235" spc="40" dirty="0">
                <a:solidFill>
                  <a:srgbClr val="E6F1EC"/>
                </a:solidFill>
                <a:latin typeface="Calibri"/>
                <a:cs typeface="Calibri"/>
              </a:rPr>
              <a:t> </a:t>
            </a:r>
            <a:r>
              <a:rPr sz="1235" spc="-22" dirty="0">
                <a:solidFill>
                  <a:srgbClr val="E6F1EC"/>
                </a:solidFill>
                <a:latin typeface="Calibri"/>
                <a:cs typeface="Calibri"/>
              </a:rPr>
              <a:t>l</a:t>
            </a:r>
            <a:r>
              <a:rPr sz="1235" spc="22" dirty="0">
                <a:solidFill>
                  <a:srgbClr val="E6F1EC"/>
                </a:solidFill>
                <a:latin typeface="Calibri"/>
                <a:cs typeface="Calibri"/>
              </a:rPr>
              <a:t>ag</a:t>
            </a:r>
            <a:r>
              <a:rPr sz="1235" spc="-35" dirty="0">
                <a:solidFill>
                  <a:srgbClr val="E6F1EC"/>
                </a:solidFill>
                <a:latin typeface="Calibri"/>
                <a:cs typeface="Calibri"/>
              </a:rPr>
              <a:t>/</a:t>
            </a:r>
            <a:r>
              <a:rPr sz="1235" spc="-22" dirty="0">
                <a:solidFill>
                  <a:srgbClr val="E6F1EC"/>
                </a:solidFill>
                <a:latin typeface="Calibri"/>
                <a:cs typeface="Calibri"/>
              </a:rPr>
              <a:t>l</a:t>
            </a:r>
            <a:r>
              <a:rPr sz="1235" spc="-35" dirty="0">
                <a:solidFill>
                  <a:srgbClr val="E6F1EC"/>
                </a:solidFill>
                <a:latin typeface="Calibri"/>
                <a:cs typeface="Calibri"/>
              </a:rPr>
              <a:t>o</a:t>
            </a:r>
            <a:r>
              <a:rPr sz="1235" spc="-13" dirty="0">
                <a:solidFill>
                  <a:srgbClr val="E6F1EC"/>
                </a:solidFill>
                <a:latin typeface="Calibri"/>
                <a:cs typeface="Calibri"/>
              </a:rPr>
              <a:t>w</a:t>
            </a:r>
            <a:r>
              <a:rPr sz="1235" spc="-9" dirty="0">
                <a:solidFill>
                  <a:srgbClr val="E6F1EC"/>
                </a:solidFill>
                <a:latin typeface="Calibri"/>
                <a:cs typeface="Calibri"/>
              </a:rPr>
              <a:t>er</a:t>
            </a:r>
            <a:r>
              <a:rPr sz="1235" spc="84" dirty="0">
                <a:solidFill>
                  <a:srgbClr val="E6F1EC"/>
                </a:solidFill>
                <a:latin typeface="Calibri"/>
                <a:cs typeface="Calibri"/>
              </a:rPr>
              <a:t> </a:t>
            </a:r>
            <a:r>
              <a:rPr sz="1235" spc="-22" dirty="0">
                <a:solidFill>
                  <a:srgbClr val="E6F1EC"/>
                </a:solidFill>
                <a:latin typeface="Calibri"/>
                <a:cs typeface="Calibri"/>
              </a:rPr>
              <a:t>i</a:t>
            </a:r>
            <a:r>
              <a:rPr sz="1235" spc="-35" dirty="0">
                <a:solidFill>
                  <a:srgbClr val="E6F1EC"/>
                </a:solidFill>
                <a:latin typeface="Calibri"/>
                <a:cs typeface="Calibri"/>
              </a:rPr>
              <a:t>ndu</a:t>
            </a:r>
            <a:r>
              <a:rPr sz="1235" spc="-44" dirty="0">
                <a:solidFill>
                  <a:srgbClr val="E6F1EC"/>
                </a:solidFill>
                <a:latin typeface="Calibri"/>
                <a:cs typeface="Calibri"/>
              </a:rPr>
              <a:t>s</a:t>
            </a:r>
            <a:r>
              <a:rPr sz="1235" spc="22" dirty="0">
                <a:solidFill>
                  <a:srgbClr val="E6F1EC"/>
                </a:solidFill>
                <a:latin typeface="Calibri"/>
                <a:cs typeface="Calibri"/>
              </a:rPr>
              <a:t>t</a:t>
            </a:r>
            <a:r>
              <a:rPr sz="1235" dirty="0">
                <a:solidFill>
                  <a:srgbClr val="E6F1EC"/>
                </a:solidFill>
                <a:latin typeface="Calibri"/>
                <a:cs typeface="Calibri"/>
              </a:rPr>
              <a:t>r</a:t>
            </a:r>
            <a:r>
              <a:rPr sz="1235" spc="-9" dirty="0">
                <a:solidFill>
                  <a:srgbClr val="E6F1EC"/>
                </a:solidFill>
                <a:latin typeface="Calibri"/>
                <a:cs typeface="Calibri"/>
              </a:rPr>
              <a:t>y</a:t>
            </a:r>
            <a:endParaRPr sz="1235">
              <a:latin typeface="Calibri"/>
              <a:cs typeface="Calibri"/>
            </a:endParaRPr>
          </a:p>
          <a:p>
            <a:pPr marL="1086468" lvl="2" indent="-212363">
              <a:spcBef>
                <a:spcPts val="18"/>
              </a:spcBef>
              <a:buClr>
                <a:srgbClr val="E6F1EC"/>
              </a:buClr>
              <a:buFont typeface="Arial"/>
              <a:buChar char="•"/>
              <a:tabLst>
                <a:tab pos="1087029" algn="l"/>
              </a:tabLst>
            </a:pPr>
            <a:r>
              <a:rPr sz="1235" spc="-40" dirty="0">
                <a:solidFill>
                  <a:srgbClr val="E6F1EC"/>
                </a:solidFill>
                <a:latin typeface="Calibri"/>
                <a:cs typeface="Calibri"/>
              </a:rPr>
              <a:t>F</a:t>
            </a:r>
            <a:r>
              <a:rPr sz="1235" spc="-22" dirty="0">
                <a:solidFill>
                  <a:srgbClr val="E6F1EC"/>
                </a:solidFill>
                <a:latin typeface="Calibri"/>
                <a:cs typeface="Calibri"/>
              </a:rPr>
              <a:t>i</a:t>
            </a:r>
            <a:r>
              <a:rPr sz="1235" spc="-9" dirty="0">
                <a:solidFill>
                  <a:srgbClr val="E6F1EC"/>
                </a:solidFill>
                <a:latin typeface="Calibri"/>
                <a:cs typeface="Calibri"/>
              </a:rPr>
              <a:t>xe</a:t>
            </a:r>
            <a:r>
              <a:rPr sz="1235" dirty="0">
                <a:solidFill>
                  <a:srgbClr val="E6F1EC"/>
                </a:solidFill>
                <a:latin typeface="Calibri"/>
                <a:cs typeface="Calibri"/>
              </a:rPr>
              <a:t>d</a:t>
            </a:r>
            <a:r>
              <a:rPr sz="1235" spc="40" dirty="0">
                <a:solidFill>
                  <a:srgbClr val="E6F1EC"/>
                </a:solidFill>
                <a:latin typeface="Calibri"/>
                <a:cs typeface="Calibri"/>
              </a:rPr>
              <a:t> </a:t>
            </a:r>
            <a:r>
              <a:rPr sz="1235" spc="-9" dirty="0">
                <a:solidFill>
                  <a:srgbClr val="E6F1EC"/>
                </a:solidFill>
                <a:latin typeface="Calibri"/>
                <a:cs typeface="Calibri"/>
              </a:rPr>
              <a:t>e</a:t>
            </a:r>
            <a:r>
              <a:rPr sz="1235" spc="-44" dirty="0">
                <a:solidFill>
                  <a:srgbClr val="E6F1EC"/>
                </a:solidFill>
                <a:latin typeface="Calibri"/>
                <a:cs typeface="Calibri"/>
              </a:rPr>
              <a:t>s</a:t>
            </a:r>
            <a:r>
              <a:rPr sz="1235" spc="-4" dirty="0">
                <a:solidFill>
                  <a:srgbClr val="E6F1EC"/>
                </a:solidFill>
                <a:latin typeface="Calibri"/>
                <a:cs typeface="Calibri"/>
              </a:rPr>
              <a:t>c</a:t>
            </a:r>
            <a:r>
              <a:rPr sz="1235" spc="22" dirty="0">
                <a:solidFill>
                  <a:srgbClr val="E6F1EC"/>
                </a:solidFill>
                <a:latin typeface="Calibri"/>
                <a:cs typeface="Calibri"/>
              </a:rPr>
              <a:t>a</a:t>
            </a:r>
            <a:r>
              <a:rPr sz="1235" spc="-22" dirty="0">
                <a:solidFill>
                  <a:srgbClr val="E6F1EC"/>
                </a:solidFill>
                <a:latin typeface="Calibri"/>
                <a:cs typeface="Calibri"/>
              </a:rPr>
              <a:t>l</a:t>
            </a:r>
            <a:r>
              <a:rPr sz="1235" spc="22" dirty="0">
                <a:solidFill>
                  <a:srgbClr val="E6F1EC"/>
                </a:solidFill>
                <a:latin typeface="Calibri"/>
                <a:cs typeface="Calibri"/>
              </a:rPr>
              <a:t>at</a:t>
            </a:r>
            <a:r>
              <a:rPr sz="1235" spc="-22" dirty="0">
                <a:solidFill>
                  <a:srgbClr val="E6F1EC"/>
                </a:solidFill>
                <a:latin typeface="Calibri"/>
                <a:cs typeface="Calibri"/>
              </a:rPr>
              <a:t>i</a:t>
            </a:r>
            <a:r>
              <a:rPr sz="1235" spc="-35" dirty="0">
                <a:solidFill>
                  <a:srgbClr val="E6F1EC"/>
                </a:solidFill>
                <a:latin typeface="Calibri"/>
                <a:cs typeface="Calibri"/>
              </a:rPr>
              <a:t>on</a:t>
            </a:r>
            <a:r>
              <a:rPr sz="1235" dirty="0">
                <a:solidFill>
                  <a:srgbClr val="E6F1EC"/>
                </a:solidFill>
                <a:latin typeface="Calibri"/>
                <a:cs typeface="Calibri"/>
              </a:rPr>
              <a:t>s</a:t>
            </a:r>
            <a:r>
              <a:rPr sz="1235" spc="31" dirty="0">
                <a:solidFill>
                  <a:srgbClr val="E6F1EC"/>
                </a:solidFill>
                <a:latin typeface="Calibri"/>
                <a:cs typeface="Calibri"/>
              </a:rPr>
              <a:t> </a:t>
            </a:r>
            <a:r>
              <a:rPr sz="1235" spc="-4" dirty="0">
                <a:solidFill>
                  <a:srgbClr val="E6F1EC"/>
                </a:solidFill>
                <a:latin typeface="Calibri"/>
                <a:cs typeface="Calibri"/>
              </a:rPr>
              <a:t>c</a:t>
            </a:r>
            <a:r>
              <a:rPr sz="1235" spc="22" dirty="0">
                <a:solidFill>
                  <a:srgbClr val="E6F1EC"/>
                </a:solidFill>
                <a:latin typeface="Calibri"/>
                <a:cs typeface="Calibri"/>
              </a:rPr>
              <a:t>a</a:t>
            </a:r>
            <a:r>
              <a:rPr sz="1235" dirty="0">
                <a:solidFill>
                  <a:srgbClr val="E6F1EC"/>
                </a:solidFill>
                <a:latin typeface="Calibri"/>
                <a:cs typeface="Calibri"/>
              </a:rPr>
              <a:t>n</a:t>
            </a:r>
            <a:r>
              <a:rPr sz="1235" spc="-49" dirty="0">
                <a:solidFill>
                  <a:srgbClr val="E6F1EC"/>
                </a:solidFill>
                <a:latin typeface="Calibri"/>
                <a:cs typeface="Calibri"/>
              </a:rPr>
              <a:t> </a:t>
            </a:r>
            <a:r>
              <a:rPr sz="1235" spc="-4" dirty="0">
                <a:solidFill>
                  <a:srgbClr val="E6F1EC"/>
                </a:solidFill>
                <a:latin typeface="Calibri"/>
                <a:cs typeface="Calibri"/>
              </a:rPr>
              <a:t>c</a:t>
            </a:r>
            <a:r>
              <a:rPr sz="1235" spc="-35" dirty="0">
                <a:solidFill>
                  <a:srgbClr val="E6F1EC"/>
                </a:solidFill>
                <a:latin typeface="Calibri"/>
                <a:cs typeface="Calibri"/>
              </a:rPr>
              <a:t>o</a:t>
            </a:r>
            <a:r>
              <a:rPr sz="1235" spc="-40" dirty="0">
                <a:solidFill>
                  <a:srgbClr val="E6F1EC"/>
                </a:solidFill>
                <a:latin typeface="Calibri"/>
                <a:cs typeface="Calibri"/>
              </a:rPr>
              <a:t>v</a:t>
            </a:r>
            <a:r>
              <a:rPr sz="1235" spc="-9" dirty="0">
                <a:solidFill>
                  <a:srgbClr val="E6F1EC"/>
                </a:solidFill>
                <a:latin typeface="Calibri"/>
                <a:cs typeface="Calibri"/>
              </a:rPr>
              <a:t>er</a:t>
            </a:r>
            <a:r>
              <a:rPr sz="1235" spc="-4" dirty="0">
                <a:solidFill>
                  <a:srgbClr val="E6F1EC"/>
                </a:solidFill>
                <a:latin typeface="Calibri"/>
                <a:cs typeface="Calibri"/>
              </a:rPr>
              <a:t> </a:t>
            </a:r>
            <a:r>
              <a:rPr sz="1235" spc="-35" dirty="0">
                <a:solidFill>
                  <a:srgbClr val="E6F1EC"/>
                </a:solidFill>
                <a:latin typeface="Calibri"/>
                <a:cs typeface="Calibri"/>
              </a:rPr>
              <a:t>on</a:t>
            </a:r>
            <a:r>
              <a:rPr sz="1235" spc="-22" dirty="0">
                <a:solidFill>
                  <a:srgbClr val="E6F1EC"/>
                </a:solidFill>
                <a:latin typeface="Calibri"/>
                <a:cs typeface="Calibri"/>
              </a:rPr>
              <a:t>l</a:t>
            </a:r>
            <a:r>
              <a:rPr sz="1235" spc="-9" dirty="0">
                <a:solidFill>
                  <a:srgbClr val="E6F1EC"/>
                </a:solidFill>
                <a:latin typeface="Calibri"/>
                <a:cs typeface="Calibri"/>
              </a:rPr>
              <a:t>y</a:t>
            </a:r>
            <a:r>
              <a:rPr sz="1235" spc="44" dirty="0">
                <a:solidFill>
                  <a:srgbClr val="E6F1EC"/>
                </a:solidFill>
                <a:latin typeface="Calibri"/>
                <a:cs typeface="Calibri"/>
              </a:rPr>
              <a:t> </a:t>
            </a:r>
            <a:r>
              <a:rPr sz="1235" spc="-44" dirty="0">
                <a:solidFill>
                  <a:srgbClr val="E6F1EC"/>
                </a:solidFill>
                <a:latin typeface="Calibri"/>
                <a:cs typeface="Calibri"/>
              </a:rPr>
              <a:t>C</a:t>
            </a:r>
            <a:r>
              <a:rPr sz="1235" spc="-26" dirty="0">
                <a:solidFill>
                  <a:srgbClr val="E6F1EC"/>
                </a:solidFill>
                <a:latin typeface="Calibri"/>
                <a:cs typeface="Calibri"/>
              </a:rPr>
              <a:t>O</a:t>
            </a:r>
            <a:r>
              <a:rPr sz="1235" dirty="0">
                <a:solidFill>
                  <a:srgbClr val="E6F1EC"/>
                </a:solidFill>
                <a:latin typeface="Calibri"/>
                <a:cs typeface="Calibri"/>
              </a:rPr>
              <a:t>L</a:t>
            </a:r>
            <a:r>
              <a:rPr sz="1235" spc="79" dirty="0">
                <a:solidFill>
                  <a:srgbClr val="E6F1EC"/>
                </a:solidFill>
                <a:latin typeface="Calibri"/>
                <a:cs typeface="Calibri"/>
              </a:rPr>
              <a:t> </a:t>
            </a:r>
            <a:r>
              <a:rPr sz="1235" spc="-22" dirty="0">
                <a:solidFill>
                  <a:srgbClr val="E6F1EC"/>
                </a:solidFill>
                <a:latin typeface="Calibri"/>
                <a:cs typeface="Calibri"/>
              </a:rPr>
              <a:t>i</a:t>
            </a:r>
            <a:r>
              <a:rPr sz="1235" spc="-35" dirty="0">
                <a:solidFill>
                  <a:srgbClr val="E6F1EC"/>
                </a:solidFill>
                <a:latin typeface="Calibri"/>
                <a:cs typeface="Calibri"/>
              </a:rPr>
              <a:t>n</a:t>
            </a:r>
            <a:r>
              <a:rPr sz="1235" spc="-4" dirty="0">
                <a:solidFill>
                  <a:srgbClr val="E6F1EC"/>
                </a:solidFill>
                <a:latin typeface="Calibri"/>
                <a:cs typeface="Calibri"/>
              </a:rPr>
              <a:t>c</a:t>
            </a:r>
            <a:r>
              <a:rPr sz="1235" dirty="0">
                <a:solidFill>
                  <a:srgbClr val="E6F1EC"/>
                </a:solidFill>
                <a:latin typeface="Calibri"/>
                <a:cs typeface="Calibri"/>
              </a:rPr>
              <a:t>r</a:t>
            </a:r>
            <a:r>
              <a:rPr sz="1235" spc="-9" dirty="0">
                <a:solidFill>
                  <a:srgbClr val="E6F1EC"/>
                </a:solidFill>
                <a:latin typeface="Calibri"/>
                <a:cs typeface="Calibri"/>
              </a:rPr>
              <a:t>e</a:t>
            </a:r>
            <a:r>
              <a:rPr sz="1235" spc="22" dirty="0">
                <a:solidFill>
                  <a:srgbClr val="E6F1EC"/>
                </a:solidFill>
                <a:latin typeface="Calibri"/>
                <a:cs typeface="Calibri"/>
              </a:rPr>
              <a:t>a</a:t>
            </a:r>
            <a:r>
              <a:rPr sz="1235" spc="-44" dirty="0">
                <a:solidFill>
                  <a:srgbClr val="E6F1EC"/>
                </a:solidFill>
                <a:latin typeface="Calibri"/>
                <a:cs typeface="Calibri"/>
              </a:rPr>
              <a:t>s</a:t>
            </a:r>
            <a:r>
              <a:rPr sz="1235" spc="-9" dirty="0">
                <a:solidFill>
                  <a:srgbClr val="E6F1EC"/>
                </a:solidFill>
                <a:latin typeface="Calibri"/>
                <a:cs typeface="Calibri"/>
              </a:rPr>
              <a:t>e</a:t>
            </a:r>
            <a:r>
              <a:rPr sz="1235" dirty="0">
                <a:solidFill>
                  <a:srgbClr val="E6F1EC"/>
                </a:solidFill>
                <a:latin typeface="Calibri"/>
                <a:cs typeface="Calibri"/>
              </a:rPr>
              <a:t>s</a:t>
            </a:r>
            <a:endParaRPr sz="1235">
              <a:latin typeface="Calibri"/>
              <a:cs typeface="Calibri"/>
            </a:endParaRPr>
          </a:p>
          <a:p>
            <a:pPr marL="1086468" lvl="2" indent="-212923">
              <a:spcBef>
                <a:spcPts val="18"/>
              </a:spcBef>
              <a:buClr>
                <a:srgbClr val="E6F1EC"/>
              </a:buClr>
              <a:buFont typeface="Arial"/>
              <a:buChar char="•"/>
              <a:tabLst>
                <a:tab pos="1087029" algn="l"/>
              </a:tabLst>
            </a:pPr>
            <a:r>
              <a:rPr sz="1235" dirty="0">
                <a:solidFill>
                  <a:srgbClr val="E6F1EC"/>
                </a:solidFill>
                <a:latin typeface="Calibri"/>
                <a:cs typeface="Calibri"/>
              </a:rPr>
              <a:t>M</a:t>
            </a:r>
            <a:r>
              <a:rPr sz="1235" spc="-35" dirty="0">
                <a:solidFill>
                  <a:srgbClr val="E6F1EC"/>
                </a:solidFill>
                <a:latin typeface="Calibri"/>
                <a:cs typeface="Calibri"/>
              </a:rPr>
              <a:t>od</a:t>
            </a:r>
            <a:r>
              <a:rPr sz="1235" spc="-9" dirty="0">
                <a:solidFill>
                  <a:srgbClr val="E6F1EC"/>
                </a:solidFill>
                <a:latin typeface="Calibri"/>
                <a:cs typeface="Calibri"/>
              </a:rPr>
              <a:t>e</a:t>
            </a:r>
            <a:r>
              <a:rPr sz="1235" dirty="0">
                <a:solidFill>
                  <a:srgbClr val="E6F1EC"/>
                </a:solidFill>
                <a:latin typeface="Calibri"/>
                <a:cs typeface="Calibri"/>
              </a:rPr>
              <a:t>r</a:t>
            </a:r>
            <a:r>
              <a:rPr sz="1235" spc="22" dirty="0">
                <a:solidFill>
                  <a:srgbClr val="E6F1EC"/>
                </a:solidFill>
                <a:latin typeface="Calibri"/>
                <a:cs typeface="Calibri"/>
              </a:rPr>
              <a:t>at</a:t>
            </a:r>
            <a:r>
              <a:rPr sz="1235" spc="-9" dirty="0">
                <a:solidFill>
                  <a:srgbClr val="E6F1EC"/>
                </a:solidFill>
                <a:latin typeface="Calibri"/>
                <a:cs typeface="Calibri"/>
              </a:rPr>
              <a:t>e</a:t>
            </a:r>
            <a:r>
              <a:rPr sz="1235" spc="-101" dirty="0">
                <a:solidFill>
                  <a:srgbClr val="E6F1EC"/>
                </a:solidFill>
                <a:latin typeface="Calibri"/>
                <a:cs typeface="Calibri"/>
              </a:rPr>
              <a:t> </a:t>
            </a:r>
            <a:r>
              <a:rPr sz="1235" spc="-35" dirty="0">
                <a:solidFill>
                  <a:srgbClr val="E6F1EC"/>
                </a:solidFill>
                <a:latin typeface="Calibri"/>
                <a:cs typeface="Calibri"/>
              </a:rPr>
              <a:t>bonu</a:t>
            </a:r>
            <a:r>
              <a:rPr sz="1235" spc="-44" dirty="0">
                <a:solidFill>
                  <a:srgbClr val="E6F1EC"/>
                </a:solidFill>
                <a:latin typeface="Calibri"/>
                <a:cs typeface="Calibri"/>
              </a:rPr>
              <a:t>s</a:t>
            </a:r>
            <a:r>
              <a:rPr sz="1235" spc="-9" dirty="0">
                <a:solidFill>
                  <a:srgbClr val="E6F1EC"/>
                </a:solidFill>
                <a:latin typeface="Calibri"/>
                <a:cs typeface="Calibri"/>
              </a:rPr>
              <a:t>es</a:t>
            </a:r>
            <a:r>
              <a:rPr sz="1235" dirty="0">
                <a:solidFill>
                  <a:srgbClr val="E6F1EC"/>
                </a:solidFill>
                <a:latin typeface="Calibri"/>
                <a:cs typeface="Calibri"/>
              </a:rPr>
              <a:t> </a:t>
            </a:r>
            <a:r>
              <a:rPr sz="1235" spc="-71" dirty="0">
                <a:solidFill>
                  <a:srgbClr val="E6F1EC"/>
                </a:solidFill>
                <a:latin typeface="Calibri"/>
                <a:cs typeface="Calibri"/>
              </a:rPr>
              <a:t> </a:t>
            </a:r>
            <a:r>
              <a:rPr sz="1235" spc="22" dirty="0">
                <a:solidFill>
                  <a:srgbClr val="E6F1EC"/>
                </a:solidFill>
                <a:latin typeface="Calibri"/>
                <a:cs typeface="Calibri"/>
              </a:rPr>
              <a:t>a</a:t>
            </a:r>
            <a:r>
              <a:rPr sz="1235" dirty="0">
                <a:solidFill>
                  <a:srgbClr val="E6F1EC"/>
                </a:solidFill>
                <a:latin typeface="Calibri"/>
                <a:cs typeface="Calibri"/>
              </a:rPr>
              <a:t>r</a:t>
            </a:r>
            <a:r>
              <a:rPr sz="1235" spc="-9" dirty="0">
                <a:solidFill>
                  <a:srgbClr val="E6F1EC"/>
                </a:solidFill>
                <a:latin typeface="Calibri"/>
                <a:cs typeface="Calibri"/>
              </a:rPr>
              <a:t>e</a:t>
            </a:r>
            <a:r>
              <a:rPr sz="1235" spc="-101" dirty="0">
                <a:solidFill>
                  <a:srgbClr val="E6F1EC"/>
                </a:solidFill>
                <a:latin typeface="Calibri"/>
                <a:cs typeface="Calibri"/>
              </a:rPr>
              <a:t> </a:t>
            </a:r>
            <a:r>
              <a:rPr sz="1235" spc="-35" dirty="0">
                <a:solidFill>
                  <a:srgbClr val="E6F1EC"/>
                </a:solidFill>
                <a:latin typeface="Calibri"/>
                <a:cs typeface="Calibri"/>
              </a:rPr>
              <a:t>u</a:t>
            </a:r>
            <a:r>
              <a:rPr sz="1235" spc="-44" dirty="0">
                <a:solidFill>
                  <a:srgbClr val="E6F1EC"/>
                </a:solidFill>
                <a:latin typeface="Calibri"/>
                <a:cs typeface="Calibri"/>
              </a:rPr>
              <a:t>s</a:t>
            </a:r>
            <a:r>
              <a:rPr sz="1235" spc="-9" dirty="0">
                <a:solidFill>
                  <a:srgbClr val="E6F1EC"/>
                </a:solidFill>
                <a:latin typeface="Calibri"/>
                <a:cs typeface="Calibri"/>
              </a:rPr>
              <a:t>ed</a:t>
            </a:r>
            <a:r>
              <a:rPr sz="1235" spc="128" dirty="0">
                <a:solidFill>
                  <a:srgbClr val="E6F1EC"/>
                </a:solidFill>
                <a:latin typeface="Calibri"/>
                <a:cs typeface="Calibri"/>
              </a:rPr>
              <a:t> </a:t>
            </a:r>
            <a:r>
              <a:rPr sz="1235" spc="22" dirty="0">
                <a:solidFill>
                  <a:srgbClr val="E6F1EC"/>
                </a:solidFill>
                <a:latin typeface="Calibri"/>
                <a:cs typeface="Calibri"/>
              </a:rPr>
              <a:t>t</a:t>
            </a:r>
            <a:r>
              <a:rPr sz="1235" dirty="0">
                <a:solidFill>
                  <a:srgbClr val="E6F1EC"/>
                </a:solidFill>
                <a:latin typeface="Calibri"/>
                <a:cs typeface="Calibri"/>
              </a:rPr>
              <a:t>o</a:t>
            </a:r>
            <a:r>
              <a:rPr sz="1235" spc="-49" dirty="0">
                <a:solidFill>
                  <a:srgbClr val="E6F1EC"/>
                </a:solidFill>
                <a:latin typeface="Calibri"/>
                <a:cs typeface="Calibri"/>
              </a:rPr>
              <a:t> </a:t>
            </a:r>
            <a:r>
              <a:rPr sz="1235" dirty="0">
                <a:solidFill>
                  <a:srgbClr val="E6F1EC"/>
                </a:solidFill>
                <a:latin typeface="Calibri"/>
                <a:cs typeface="Calibri"/>
              </a:rPr>
              <a:t>r</a:t>
            </a:r>
            <a:r>
              <a:rPr sz="1235" spc="-9" dirty="0">
                <a:solidFill>
                  <a:srgbClr val="E6F1EC"/>
                </a:solidFill>
                <a:latin typeface="Calibri"/>
                <a:cs typeface="Calibri"/>
              </a:rPr>
              <a:t>e</a:t>
            </a:r>
            <a:r>
              <a:rPr sz="1235" spc="-4" dirty="0">
                <a:solidFill>
                  <a:srgbClr val="E6F1EC"/>
                </a:solidFill>
                <a:latin typeface="Calibri"/>
                <a:cs typeface="Calibri"/>
              </a:rPr>
              <a:t>c</a:t>
            </a:r>
            <a:r>
              <a:rPr sz="1235" spc="-35" dirty="0">
                <a:solidFill>
                  <a:srgbClr val="E6F1EC"/>
                </a:solidFill>
                <a:latin typeface="Calibri"/>
                <a:cs typeface="Calibri"/>
              </a:rPr>
              <a:t>o</a:t>
            </a:r>
            <a:r>
              <a:rPr sz="1235" spc="22" dirty="0">
                <a:solidFill>
                  <a:srgbClr val="E6F1EC"/>
                </a:solidFill>
                <a:latin typeface="Calibri"/>
                <a:cs typeface="Calibri"/>
              </a:rPr>
              <a:t>g</a:t>
            </a:r>
            <a:r>
              <a:rPr sz="1235" spc="-35" dirty="0">
                <a:solidFill>
                  <a:srgbClr val="E6F1EC"/>
                </a:solidFill>
                <a:latin typeface="Calibri"/>
                <a:cs typeface="Calibri"/>
              </a:rPr>
              <a:t>n</a:t>
            </a:r>
            <a:r>
              <a:rPr sz="1235" spc="-22" dirty="0">
                <a:solidFill>
                  <a:srgbClr val="E6F1EC"/>
                </a:solidFill>
                <a:latin typeface="Calibri"/>
                <a:cs typeface="Calibri"/>
              </a:rPr>
              <a:t>i</a:t>
            </a:r>
            <a:r>
              <a:rPr sz="1235" spc="40" dirty="0">
                <a:solidFill>
                  <a:srgbClr val="E6F1EC"/>
                </a:solidFill>
                <a:latin typeface="Calibri"/>
                <a:cs typeface="Calibri"/>
              </a:rPr>
              <a:t>z</a:t>
            </a:r>
            <a:r>
              <a:rPr sz="1235" spc="-9" dirty="0">
                <a:solidFill>
                  <a:srgbClr val="E6F1EC"/>
                </a:solidFill>
                <a:latin typeface="Calibri"/>
                <a:cs typeface="Calibri"/>
              </a:rPr>
              <a:t>e</a:t>
            </a:r>
            <a:r>
              <a:rPr sz="1235" spc="-101" dirty="0">
                <a:solidFill>
                  <a:srgbClr val="E6F1EC"/>
                </a:solidFill>
                <a:latin typeface="Calibri"/>
                <a:cs typeface="Calibri"/>
              </a:rPr>
              <a:t> </a:t>
            </a:r>
            <a:r>
              <a:rPr sz="1235" spc="-35" dirty="0">
                <a:solidFill>
                  <a:srgbClr val="E6F1EC"/>
                </a:solidFill>
                <a:latin typeface="Calibri"/>
                <a:cs typeface="Calibri"/>
              </a:rPr>
              <a:t>ou</a:t>
            </a:r>
            <a:r>
              <a:rPr sz="1235" spc="22" dirty="0">
                <a:solidFill>
                  <a:srgbClr val="E6F1EC"/>
                </a:solidFill>
                <a:latin typeface="Calibri"/>
                <a:cs typeface="Calibri"/>
              </a:rPr>
              <a:t>t</a:t>
            </a:r>
            <a:r>
              <a:rPr sz="1235" spc="-44" dirty="0">
                <a:solidFill>
                  <a:srgbClr val="E6F1EC"/>
                </a:solidFill>
                <a:latin typeface="Calibri"/>
                <a:cs typeface="Calibri"/>
              </a:rPr>
              <a:t>s</a:t>
            </a:r>
            <a:r>
              <a:rPr sz="1235" spc="22" dirty="0">
                <a:solidFill>
                  <a:srgbClr val="E6F1EC"/>
                </a:solidFill>
                <a:latin typeface="Calibri"/>
                <a:cs typeface="Calibri"/>
              </a:rPr>
              <a:t>ta</a:t>
            </a:r>
            <a:r>
              <a:rPr sz="1235" spc="-35" dirty="0">
                <a:solidFill>
                  <a:srgbClr val="E6F1EC"/>
                </a:solidFill>
                <a:latin typeface="Calibri"/>
                <a:cs typeface="Calibri"/>
              </a:rPr>
              <a:t>nd</a:t>
            </a:r>
            <a:r>
              <a:rPr sz="1235" spc="-22" dirty="0">
                <a:solidFill>
                  <a:srgbClr val="E6F1EC"/>
                </a:solidFill>
                <a:latin typeface="Calibri"/>
                <a:cs typeface="Calibri"/>
              </a:rPr>
              <a:t>i</a:t>
            </a:r>
            <a:r>
              <a:rPr sz="1235" spc="-35" dirty="0">
                <a:solidFill>
                  <a:srgbClr val="E6F1EC"/>
                </a:solidFill>
                <a:latin typeface="Calibri"/>
                <a:cs typeface="Calibri"/>
              </a:rPr>
              <a:t>n</a:t>
            </a:r>
            <a:r>
              <a:rPr sz="1235" spc="-9" dirty="0">
                <a:solidFill>
                  <a:srgbClr val="E6F1EC"/>
                </a:solidFill>
                <a:latin typeface="Calibri"/>
                <a:cs typeface="Calibri"/>
              </a:rPr>
              <a:t>g</a:t>
            </a:r>
            <a:r>
              <a:rPr sz="1235" spc="110" dirty="0">
                <a:solidFill>
                  <a:srgbClr val="E6F1EC"/>
                </a:solidFill>
                <a:latin typeface="Calibri"/>
                <a:cs typeface="Calibri"/>
              </a:rPr>
              <a:t> </a:t>
            </a:r>
            <a:r>
              <a:rPr sz="1235" spc="-35" dirty="0">
                <a:solidFill>
                  <a:srgbClr val="E6F1EC"/>
                </a:solidFill>
                <a:latin typeface="Calibri"/>
                <a:cs typeface="Calibri"/>
              </a:rPr>
              <a:t>p</a:t>
            </a:r>
            <a:r>
              <a:rPr sz="1235" spc="-9" dirty="0">
                <a:solidFill>
                  <a:srgbClr val="E6F1EC"/>
                </a:solidFill>
                <a:latin typeface="Calibri"/>
                <a:cs typeface="Calibri"/>
              </a:rPr>
              <a:t>e</a:t>
            </a:r>
            <a:r>
              <a:rPr sz="1235" dirty="0">
                <a:solidFill>
                  <a:srgbClr val="E6F1EC"/>
                </a:solidFill>
                <a:latin typeface="Calibri"/>
                <a:cs typeface="Calibri"/>
              </a:rPr>
              <a:t>r</a:t>
            </a:r>
            <a:r>
              <a:rPr sz="1235" spc="-26" dirty="0">
                <a:solidFill>
                  <a:srgbClr val="E6F1EC"/>
                </a:solidFill>
                <a:latin typeface="Calibri"/>
                <a:cs typeface="Calibri"/>
              </a:rPr>
              <a:t>f</a:t>
            </a:r>
            <a:r>
              <a:rPr sz="1235" spc="-35" dirty="0">
                <a:solidFill>
                  <a:srgbClr val="E6F1EC"/>
                </a:solidFill>
                <a:latin typeface="Calibri"/>
                <a:cs typeface="Calibri"/>
              </a:rPr>
              <a:t>o</a:t>
            </a:r>
            <a:r>
              <a:rPr sz="1235" dirty="0">
                <a:solidFill>
                  <a:srgbClr val="E6F1EC"/>
                </a:solidFill>
                <a:latin typeface="Calibri"/>
                <a:cs typeface="Calibri"/>
              </a:rPr>
              <a:t>r</a:t>
            </a:r>
            <a:r>
              <a:rPr sz="1235" spc="-31" dirty="0">
                <a:solidFill>
                  <a:srgbClr val="E6F1EC"/>
                </a:solidFill>
                <a:latin typeface="Calibri"/>
                <a:cs typeface="Calibri"/>
              </a:rPr>
              <a:t>m</a:t>
            </a:r>
            <a:r>
              <a:rPr sz="1235" spc="22" dirty="0">
                <a:solidFill>
                  <a:srgbClr val="E6F1EC"/>
                </a:solidFill>
                <a:latin typeface="Calibri"/>
                <a:cs typeface="Calibri"/>
              </a:rPr>
              <a:t>a</a:t>
            </a:r>
            <a:r>
              <a:rPr sz="1235" spc="-35" dirty="0">
                <a:solidFill>
                  <a:srgbClr val="E6F1EC"/>
                </a:solidFill>
                <a:latin typeface="Calibri"/>
                <a:cs typeface="Calibri"/>
              </a:rPr>
              <a:t>n</a:t>
            </a:r>
            <a:r>
              <a:rPr sz="1235" spc="-4" dirty="0">
                <a:solidFill>
                  <a:srgbClr val="E6F1EC"/>
                </a:solidFill>
                <a:latin typeface="Calibri"/>
                <a:cs typeface="Calibri"/>
              </a:rPr>
              <a:t>c</a:t>
            </a:r>
            <a:r>
              <a:rPr sz="1235" spc="-9" dirty="0">
                <a:solidFill>
                  <a:srgbClr val="E6F1EC"/>
                </a:solidFill>
                <a:latin typeface="Calibri"/>
                <a:cs typeface="Calibri"/>
              </a:rPr>
              <a:t>e,</a:t>
            </a:r>
            <a:r>
              <a:rPr sz="1235" spc="26" dirty="0">
                <a:solidFill>
                  <a:srgbClr val="E6F1EC"/>
                </a:solidFill>
                <a:latin typeface="Calibri"/>
                <a:cs typeface="Calibri"/>
              </a:rPr>
              <a:t> </a:t>
            </a:r>
            <a:r>
              <a:rPr sz="1235" spc="-22" dirty="0">
                <a:solidFill>
                  <a:srgbClr val="E6F1EC"/>
                </a:solidFill>
                <a:latin typeface="Calibri"/>
                <a:cs typeface="Calibri"/>
              </a:rPr>
              <a:t>i</a:t>
            </a:r>
            <a:r>
              <a:rPr sz="1235" spc="-35" dirty="0">
                <a:solidFill>
                  <a:srgbClr val="E6F1EC"/>
                </a:solidFill>
                <a:latin typeface="Calibri"/>
                <a:cs typeface="Calibri"/>
              </a:rPr>
              <a:t>n</a:t>
            </a:r>
            <a:r>
              <a:rPr sz="1235" spc="-22" dirty="0">
                <a:solidFill>
                  <a:srgbClr val="E6F1EC"/>
                </a:solidFill>
                <a:latin typeface="Calibri"/>
                <a:cs typeface="Calibri"/>
              </a:rPr>
              <a:t>i</a:t>
            </a:r>
            <a:r>
              <a:rPr sz="1235" spc="22" dirty="0">
                <a:solidFill>
                  <a:srgbClr val="E6F1EC"/>
                </a:solidFill>
                <a:latin typeface="Calibri"/>
                <a:cs typeface="Calibri"/>
              </a:rPr>
              <a:t>t</a:t>
            </a:r>
            <a:r>
              <a:rPr sz="1235" spc="-22" dirty="0">
                <a:solidFill>
                  <a:srgbClr val="E6F1EC"/>
                </a:solidFill>
                <a:latin typeface="Calibri"/>
                <a:cs typeface="Calibri"/>
              </a:rPr>
              <a:t>i</a:t>
            </a:r>
            <a:r>
              <a:rPr sz="1235" spc="22" dirty="0">
                <a:solidFill>
                  <a:srgbClr val="E6F1EC"/>
                </a:solidFill>
                <a:latin typeface="Calibri"/>
                <a:cs typeface="Calibri"/>
              </a:rPr>
              <a:t>at</a:t>
            </a:r>
            <a:r>
              <a:rPr sz="1235" spc="-22" dirty="0">
                <a:solidFill>
                  <a:srgbClr val="E6F1EC"/>
                </a:solidFill>
                <a:latin typeface="Calibri"/>
                <a:cs typeface="Calibri"/>
              </a:rPr>
              <a:t>i</a:t>
            </a:r>
            <a:r>
              <a:rPr sz="1235" spc="-40" dirty="0">
                <a:solidFill>
                  <a:srgbClr val="E6F1EC"/>
                </a:solidFill>
                <a:latin typeface="Calibri"/>
                <a:cs typeface="Calibri"/>
              </a:rPr>
              <a:t>v</a:t>
            </a:r>
            <a:r>
              <a:rPr sz="1235" spc="-9" dirty="0">
                <a:solidFill>
                  <a:srgbClr val="E6F1EC"/>
                </a:solidFill>
                <a:latin typeface="Calibri"/>
                <a:cs typeface="Calibri"/>
              </a:rPr>
              <a:t>e</a:t>
            </a:r>
            <a:r>
              <a:rPr sz="1235" spc="-13" dirty="0">
                <a:solidFill>
                  <a:srgbClr val="E6F1EC"/>
                </a:solidFill>
                <a:latin typeface="Calibri"/>
                <a:cs typeface="Calibri"/>
              </a:rPr>
              <a:t> </a:t>
            </a:r>
            <a:r>
              <a:rPr sz="1235" spc="22" dirty="0">
                <a:solidFill>
                  <a:srgbClr val="E6F1EC"/>
                </a:solidFill>
                <a:latin typeface="Calibri"/>
                <a:cs typeface="Calibri"/>
              </a:rPr>
              <a:t>ta</a:t>
            </a:r>
            <a:r>
              <a:rPr sz="1235" spc="-44" dirty="0">
                <a:solidFill>
                  <a:srgbClr val="E6F1EC"/>
                </a:solidFill>
                <a:latin typeface="Calibri"/>
                <a:cs typeface="Calibri"/>
              </a:rPr>
              <a:t>k</a:t>
            </a:r>
            <a:r>
              <a:rPr sz="1235" spc="-22" dirty="0">
                <a:solidFill>
                  <a:srgbClr val="E6F1EC"/>
                </a:solidFill>
                <a:latin typeface="Calibri"/>
                <a:cs typeface="Calibri"/>
              </a:rPr>
              <a:t>i</a:t>
            </a:r>
            <a:r>
              <a:rPr sz="1235" spc="-35" dirty="0">
                <a:solidFill>
                  <a:srgbClr val="E6F1EC"/>
                </a:solidFill>
                <a:latin typeface="Calibri"/>
                <a:cs typeface="Calibri"/>
              </a:rPr>
              <a:t>n</a:t>
            </a:r>
            <a:r>
              <a:rPr sz="1235" spc="-9" dirty="0">
                <a:solidFill>
                  <a:srgbClr val="E6F1EC"/>
                </a:solidFill>
                <a:latin typeface="Calibri"/>
                <a:cs typeface="Calibri"/>
              </a:rPr>
              <a:t>g</a:t>
            </a:r>
            <a:endParaRPr sz="1235">
              <a:latin typeface="Calibri"/>
              <a:cs typeface="Calibri"/>
            </a:endParaRPr>
          </a:p>
          <a:p>
            <a:pPr marL="1086468" lvl="2" indent="-212923">
              <a:spcBef>
                <a:spcPts val="18"/>
              </a:spcBef>
              <a:buClr>
                <a:srgbClr val="E6F1EC"/>
              </a:buClr>
              <a:buFont typeface="Arial"/>
              <a:buChar char="•"/>
              <a:tabLst>
                <a:tab pos="1087029" algn="l"/>
              </a:tabLst>
            </a:pPr>
            <a:r>
              <a:rPr sz="1235" spc="-31" dirty="0">
                <a:solidFill>
                  <a:srgbClr val="E6F1EC"/>
                </a:solidFill>
                <a:latin typeface="Calibri"/>
                <a:cs typeface="Calibri"/>
              </a:rPr>
              <a:t>P</a:t>
            </a:r>
            <a:r>
              <a:rPr sz="1235" spc="13" dirty="0">
                <a:solidFill>
                  <a:srgbClr val="E6F1EC"/>
                </a:solidFill>
                <a:latin typeface="Calibri"/>
                <a:cs typeface="Calibri"/>
              </a:rPr>
              <a:t>a</a:t>
            </a:r>
            <a:r>
              <a:rPr sz="1235" dirty="0">
                <a:solidFill>
                  <a:srgbClr val="E6F1EC"/>
                </a:solidFill>
                <a:latin typeface="Calibri"/>
                <a:cs typeface="Calibri"/>
              </a:rPr>
              <a:t>r</a:t>
            </a:r>
            <a:r>
              <a:rPr sz="1235" spc="-4" dirty="0">
                <a:solidFill>
                  <a:srgbClr val="E6F1EC"/>
                </a:solidFill>
                <a:latin typeface="Calibri"/>
                <a:cs typeface="Calibri"/>
              </a:rPr>
              <a:t>t</a:t>
            </a:r>
            <a:r>
              <a:rPr sz="1235" spc="-79" dirty="0">
                <a:solidFill>
                  <a:srgbClr val="E6F1EC"/>
                </a:solidFill>
                <a:latin typeface="Calibri"/>
                <a:cs typeface="Calibri"/>
              </a:rPr>
              <a:t> </a:t>
            </a:r>
            <a:r>
              <a:rPr sz="1235" spc="-35" dirty="0">
                <a:solidFill>
                  <a:srgbClr val="E6F1EC"/>
                </a:solidFill>
                <a:latin typeface="Calibri"/>
                <a:cs typeface="Calibri"/>
              </a:rPr>
              <a:t>o</a:t>
            </a:r>
            <a:r>
              <a:rPr sz="1235" dirty="0">
                <a:solidFill>
                  <a:srgbClr val="E6F1EC"/>
                </a:solidFill>
                <a:latin typeface="Calibri"/>
                <a:cs typeface="Calibri"/>
              </a:rPr>
              <a:t>f</a:t>
            </a:r>
            <a:r>
              <a:rPr sz="1235" spc="49" dirty="0">
                <a:solidFill>
                  <a:srgbClr val="E6F1EC"/>
                </a:solidFill>
                <a:latin typeface="Calibri"/>
                <a:cs typeface="Calibri"/>
              </a:rPr>
              <a:t> </a:t>
            </a:r>
            <a:r>
              <a:rPr sz="1235" spc="22" dirty="0">
                <a:solidFill>
                  <a:srgbClr val="E6F1EC"/>
                </a:solidFill>
                <a:latin typeface="Calibri"/>
                <a:cs typeface="Calibri"/>
              </a:rPr>
              <a:t>t</a:t>
            </a:r>
            <a:r>
              <a:rPr sz="1235" spc="-35" dirty="0">
                <a:solidFill>
                  <a:srgbClr val="E6F1EC"/>
                </a:solidFill>
                <a:latin typeface="Calibri"/>
                <a:cs typeface="Calibri"/>
              </a:rPr>
              <a:t>h</a:t>
            </a:r>
            <a:r>
              <a:rPr sz="1235" spc="-9" dirty="0">
                <a:solidFill>
                  <a:srgbClr val="E6F1EC"/>
                </a:solidFill>
                <a:latin typeface="Calibri"/>
                <a:cs typeface="Calibri"/>
              </a:rPr>
              <a:t>e</a:t>
            </a:r>
            <a:r>
              <a:rPr sz="1235" spc="-13" dirty="0">
                <a:solidFill>
                  <a:srgbClr val="E6F1EC"/>
                </a:solidFill>
                <a:latin typeface="Calibri"/>
                <a:cs typeface="Calibri"/>
              </a:rPr>
              <a:t> </a:t>
            </a:r>
            <a:r>
              <a:rPr sz="1235" dirty="0">
                <a:solidFill>
                  <a:srgbClr val="E6F1EC"/>
                </a:solidFill>
                <a:latin typeface="Calibri"/>
                <a:cs typeface="Calibri"/>
              </a:rPr>
              <a:t>r</a:t>
            </a:r>
            <a:r>
              <a:rPr sz="1235" spc="-9" dirty="0">
                <a:solidFill>
                  <a:srgbClr val="E6F1EC"/>
                </a:solidFill>
                <a:latin typeface="Calibri"/>
                <a:cs typeface="Calibri"/>
              </a:rPr>
              <a:t>e</a:t>
            </a:r>
            <a:r>
              <a:rPr sz="1235" spc="-13" dirty="0">
                <a:solidFill>
                  <a:srgbClr val="E6F1EC"/>
                </a:solidFill>
                <a:latin typeface="Calibri"/>
                <a:cs typeface="Calibri"/>
              </a:rPr>
              <a:t>w</a:t>
            </a:r>
            <a:r>
              <a:rPr sz="1235" spc="22" dirty="0">
                <a:solidFill>
                  <a:srgbClr val="E6F1EC"/>
                </a:solidFill>
                <a:latin typeface="Calibri"/>
                <a:cs typeface="Calibri"/>
              </a:rPr>
              <a:t>a</a:t>
            </a:r>
            <a:r>
              <a:rPr sz="1235" dirty="0">
                <a:solidFill>
                  <a:srgbClr val="E6F1EC"/>
                </a:solidFill>
                <a:latin typeface="Calibri"/>
                <a:cs typeface="Calibri"/>
              </a:rPr>
              <a:t>r</a:t>
            </a:r>
            <a:r>
              <a:rPr sz="1235" spc="141" dirty="0">
                <a:solidFill>
                  <a:srgbClr val="E6F1EC"/>
                </a:solidFill>
                <a:latin typeface="Calibri"/>
                <a:cs typeface="Calibri"/>
              </a:rPr>
              <a:t>d</a:t>
            </a:r>
            <a:r>
              <a:rPr sz="1235" spc="-44" dirty="0">
                <a:solidFill>
                  <a:srgbClr val="E6F1EC"/>
                </a:solidFill>
                <a:latin typeface="Calibri"/>
                <a:cs typeface="Calibri"/>
              </a:rPr>
              <a:t>s</a:t>
            </a:r>
            <a:r>
              <a:rPr sz="1235" spc="-40" dirty="0">
                <a:solidFill>
                  <a:srgbClr val="E6F1EC"/>
                </a:solidFill>
                <a:latin typeface="Calibri"/>
                <a:cs typeface="Calibri"/>
              </a:rPr>
              <a:t>y</a:t>
            </a:r>
            <a:r>
              <a:rPr sz="1235" spc="-44" dirty="0">
                <a:solidFill>
                  <a:srgbClr val="E6F1EC"/>
                </a:solidFill>
                <a:latin typeface="Calibri"/>
                <a:cs typeface="Calibri"/>
              </a:rPr>
              <a:t>s</a:t>
            </a:r>
            <a:r>
              <a:rPr sz="1235" spc="22" dirty="0">
                <a:solidFill>
                  <a:srgbClr val="E6F1EC"/>
                </a:solidFill>
                <a:latin typeface="Calibri"/>
                <a:cs typeface="Calibri"/>
              </a:rPr>
              <a:t>t</a:t>
            </a:r>
            <a:r>
              <a:rPr sz="1235" spc="-9" dirty="0">
                <a:solidFill>
                  <a:srgbClr val="E6F1EC"/>
                </a:solidFill>
                <a:latin typeface="Calibri"/>
                <a:cs typeface="Calibri"/>
              </a:rPr>
              <a:t>em</a:t>
            </a:r>
            <a:r>
              <a:rPr sz="1235" spc="57" dirty="0">
                <a:solidFill>
                  <a:srgbClr val="E6F1EC"/>
                </a:solidFill>
                <a:latin typeface="Calibri"/>
                <a:cs typeface="Calibri"/>
              </a:rPr>
              <a:t> </a:t>
            </a:r>
            <a:r>
              <a:rPr sz="1235" spc="-22" dirty="0">
                <a:solidFill>
                  <a:srgbClr val="E6F1EC"/>
                </a:solidFill>
                <a:latin typeface="Calibri"/>
                <a:cs typeface="Calibri"/>
              </a:rPr>
              <a:t>i</a:t>
            </a:r>
            <a:r>
              <a:rPr sz="1235" spc="-35" dirty="0">
                <a:solidFill>
                  <a:srgbClr val="E6F1EC"/>
                </a:solidFill>
                <a:latin typeface="Calibri"/>
                <a:cs typeface="Calibri"/>
              </a:rPr>
              <a:t>n</a:t>
            </a:r>
            <a:r>
              <a:rPr sz="1235" spc="-4" dirty="0">
                <a:solidFill>
                  <a:srgbClr val="E6F1EC"/>
                </a:solidFill>
                <a:latin typeface="Calibri"/>
                <a:cs typeface="Calibri"/>
              </a:rPr>
              <a:t>c</a:t>
            </a:r>
            <a:r>
              <a:rPr sz="1235" spc="-22" dirty="0">
                <a:solidFill>
                  <a:srgbClr val="E6F1EC"/>
                </a:solidFill>
                <a:latin typeface="Calibri"/>
                <a:cs typeface="Calibri"/>
              </a:rPr>
              <a:t>l</a:t>
            </a:r>
            <a:r>
              <a:rPr sz="1235" spc="-35" dirty="0">
                <a:solidFill>
                  <a:srgbClr val="E6F1EC"/>
                </a:solidFill>
                <a:latin typeface="Calibri"/>
                <a:cs typeface="Calibri"/>
              </a:rPr>
              <a:t>ud</a:t>
            </a:r>
            <a:r>
              <a:rPr sz="1235" spc="-9" dirty="0">
                <a:solidFill>
                  <a:srgbClr val="E6F1EC"/>
                </a:solidFill>
                <a:latin typeface="Calibri"/>
                <a:cs typeface="Calibri"/>
              </a:rPr>
              <a:t>e</a:t>
            </a:r>
            <a:r>
              <a:rPr sz="1235" dirty="0">
                <a:solidFill>
                  <a:srgbClr val="E6F1EC"/>
                </a:solidFill>
                <a:latin typeface="Calibri"/>
                <a:cs typeface="Calibri"/>
              </a:rPr>
              <a:t>s</a:t>
            </a:r>
            <a:r>
              <a:rPr sz="1235" spc="119" dirty="0">
                <a:solidFill>
                  <a:srgbClr val="E6F1EC"/>
                </a:solidFill>
                <a:latin typeface="Calibri"/>
                <a:cs typeface="Calibri"/>
              </a:rPr>
              <a:t> </a:t>
            </a:r>
            <a:r>
              <a:rPr sz="1235" spc="-4" dirty="0">
                <a:solidFill>
                  <a:srgbClr val="E6F1EC"/>
                </a:solidFill>
                <a:latin typeface="Calibri"/>
                <a:cs typeface="Calibri"/>
              </a:rPr>
              <a:t>c</a:t>
            </a:r>
            <a:r>
              <a:rPr sz="1235" spc="-35" dirty="0">
                <a:solidFill>
                  <a:srgbClr val="E6F1EC"/>
                </a:solidFill>
                <a:latin typeface="Calibri"/>
                <a:cs typeface="Calibri"/>
              </a:rPr>
              <a:t>on</a:t>
            </a:r>
            <a:r>
              <a:rPr sz="1235" spc="-26" dirty="0">
                <a:solidFill>
                  <a:srgbClr val="E6F1EC"/>
                </a:solidFill>
                <a:latin typeface="Calibri"/>
                <a:cs typeface="Calibri"/>
              </a:rPr>
              <a:t>f</a:t>
            </a:r>
            <a:r>
              <a:rPr sz="1235" spc="-9" dirty="0">
                <a:solidFill>
                  <a:srgbClr val="E6F1EC"/>
                </a:solidFill>
                <a:latin typeface="Calibri"/>
                <a:cs typeface="Calibri"/>
              </a:rPr>
              <a:t>e</a:t>
            </a:r>
            <a:r>
              <a:rPr sz="1235" dirty="0">
                <a:solidFill>
                  <a:srgbClr val="E6F1EC"/>
                </a:solidFill>
                <a:latin typeface="Calibri"/>
                <a:cs typeface="Calibri"/>
              </a:rPr>
              <a:t>r</a:t>
            </a:r>
            <a:r>
              <a:rPr sz="1235" spc="-9" dirty="0">
                <a:solidFill>
                  <a:srgbClr val="E6F1EC"/>
                </a:solidFill>
                <a:latin typeface="Calibri"/>
                <a:cs typeface="Calibri"/>
              </a:rPr>
              <a:t>e</a:t>
            </a:r>
            <a:r>
              <a:rPr sz="1235" spc="-35" dirty="0">
                <a:solidFill>
                  <a:srgbClr val="E6F1EC"/>
                </a:solidFill>
                <a:latin typeface="Calibri"/>
                <a:cs typeface="Calibri"/>
              </a:rPr>
              <a:t>n</a:t>
            </a:r>
            <a:r>
              <a:rPr sz="1235" spc="-4" dirty="0">
                <a:solidFill>
                  <a:srgbClr val="E6F1EC"/>
                </a:solidFill>
                <a:latin typeface="Calibri"/>
                <a:cs typeface="Calibri"/>
              </a:rPr>
              <a:t>c</a:t>
            </a:r>
            <a:r>
              <a:rPr sz="1235" spc="-9" dirty="0">
                <a:solidFill>
                  <a:srgbClr val="E6F1EC"/>
                </a:solidFill>
                <a:latin typeface="Calibri"/>
                <a:cs typeface="Calibri"/>
              </a:rPr>
              <a:t>e</a:t>
            </a:r>
            <a:r>
              <a:rPr sz="1235" dirty="0">
                <a:solidFill>
                  <a:srgbClr val="E6F1EC"/>
                </a:solidFill>
                <a:latin typeface="Calibri"/>
                <a:cs typeface="Calibri"/>
              </a:rPr>
              <a:t>s</a:t>
            </a:r>
            <a:endParaRPr sz="1235">
              <a:latin typeface="Calibri"/>
              <a:cs typeface="Calibri"/>
            </a:endParaRPr>
          </a:p>
          <a:p>
            <a:pPr marL="224130" marR="97495" indent="-212923">
              <a:lnSpc>
                <a:spcPct val="70200"/>
              </a:lnSpc>
              <a:spcBef>
                <a:spcPts val="971"/>
              </a:spcBef>
              <a:buClr>
                <a:srgbClr val="E6F1EC"/>
              </a:buClr>
              <a:buFont typeface="Arial"/>
              <a:buChar char="•"/>
              <a:tabLst>
                <a:tab pos="223569" algn="l"/>
                <a:tab pos="224130" algn="l"/>
              </a:tabLst>
            </a:pPr>
            <a:r>
              <a:rPr spc="22" dirty="0"/>
              <a:t>F</a:t>
            </a:r>
            <a:r>
              <a:rPr spc="-35" dirty="0"/>
              <a:t>illi</a:t>
            </a:r>
            <a:r>
              <a:rPr dirty="0"/>
              <a:t>n</a:t>
            </a:r>
            <a:r>
              <a:rPr spc="-9" dirty="0"/>
              <a:t>g</a:t>
            </a:r>
            <a:r>
              <a:rPr spc="154" dirty="0"/>
              <a:t> </a:t>
            </a:r>
            <a:r>
              <a:rPr spc="-66" dirty="0"/>
              <a:t>k</a:t>
            </a:r>
            <a:r>
              <a:rPr spc="-53" dirty="0"/>
              <a:t>e</a:t>
            </a:r>
            <a:r>
              <a:rPr spc="-9" dirty="0"/>
              <a:t>y</a:t>
            </a:r>
            <a:r>
              <a:rPr spc="97" dirty="0"/>
              <a:t> </a:t>
            </a:r>
            <a:r>
              <a:rPr spc="-40" dirty="0"/>
              <a:t>s</a:t>
            </a:r>
            <a:r>
              <a:rPr spc="-53" dirty="0"/>
              <a:t>e</a:t>
            </a:r>
            <a:r>
              <a:rPr dirty="0"/>
              <a:t>n</a:t>
            </a:r>
            <a:r>
              <a:rPr spc="-35" dirty="0"/>
              <a:t>i</a:t>
            </a:r>
            <a:r>
              <a:rPr spc="-4" dirty="0"/>
              <a:t>o</a:t>
            </a:r>
            <a:r>
              <a:rPr spc="-9" dirty="0"/>
              <a:t>r</a:t>
            </a:r>
            <a:r>
              <a:rPr spc="180" dirty="0"/>
              <a:t> </a:t>
            </a:r>
            <a:r>
              <a:rPr dirty="0"/>
              <a:t>p</a:t>
            </a:r>
            <a:r>
              <a:rPr spc="-4" dirty="0"/>
              <a:t>o</a:t>
            </a:r>
            <a:r>
              <a:rPr spc="-40" dirty="0"/>
              <a:t>s</a:t>
            </a:r>
            <a:r>
              <a:rPr spc="-35" dirty="0"/>
              <a:t>i</a:t>
            </a:r>
            <a:r>
              <a:rPr spc="-44" dirty="0"/>
              <a:t>t</a:t>
            </a:r>
            <a:r>
              <a:rPr spc="-35" dirty="0"/>
              <a:t>i</a:t>
            </a:r>
            <a:r>
              <a:rPr spc="-4" dirty="0"/>
              <a:t>o</a:t>
            </a:r>
            <a:r>
              <a:rPr dirty="0"/>
              <a:t>ns </a:t>
            </a:r>
            <a:r>
              <a:rPr spc="-180" dirty="0"/>
              <a:t> </a:t>
            </a:r>
            <a:r>
              <a:rPr spc="18" dirty="0"/>
              <a:t>f</a:t>
            </a:r>
            <a:r>
              <a:rPr spc="22" dirty="0"/>
              <a:t>r</a:t>
            </a:r>
            <a:r>
              <a:rPr spc="-4" dirty="0"/>
              <a:t>o</a:t>
            </a:r>
            <a:r>
              <a:rPr spc="-18" dirty="0"/>
              <a:t>m</a:t>
            </a:r>
            <a:r>
              <a:rPr spc="-44" dirty="0"/>
              <a:t> </a:t>
            </a:r>
            <a:r>
              <a:rPr spc="-4" dirty="0"/>
              <a:t>o</a:t>
            </a:r>
            <a:r>
              <a:rPr dirty="0"/>
              <a:t>u</a:t>
            </a:r>
            <a:r>
              <a:rPr spc="-44" dirty="0"/>
              <a:t>t</a:t>
            </a:r>
            <a:r>
              <a:rPr spc="-40" dirty="0"/>
              <a:t>s</a:t>
            </a:r>
            <a:r>
              <a:rPr spc="-35" dirty="0"/>
              <a:t>i</a:t>
            </a:r>
            <a:r>
              <a:rPr dirty="0"/>
              <a:t>d</a:t>
            </a:r>
            <a:r>
              <a:rPr spc="-9" dirty="0"/>
              <a:t>e</a:t>
            </a:r>
            <a:r>
              <a:rPr dirty="0"/>
              <a:t> </a:t>
            </a:r>
            <a:r>
              <a:rPr spc="-180" dirty="0"/>
              <a:t> </a:t>
            </a:r>
            <a:r>
              <a:rPr spc="-44" dirty="0"/>
              <a:t>t</a:t>
            </a:r>
            <a:r>
              <a:rPr dirty="0"/>
              <a:t>h</a:t>
            </a:r>
            <a:r>
              <a:rPr spc="-9" dirty="0"/>
              <a:t>e</a:t>
            </a:r>
            <a:r>
              <a:rPr spc="110" dirty="0"/>
              <a:t> </a:t>
            </a:r>
            <a:r>
              <a:rPr dirty="0"/>
              <a:t>L</a:t>
            </a:r>
            <a:r>
              <a:rPr spc="-9" dirty="0"/>
              <a:t>a</a:t>
            </a:r>
            <a:r>
              <a:rPr dirty="0"/>
              <a:t>b</a:t>
            </a:r>
            <a:r>
              <a:rPr spc="-4" dirty="0"/>
              <a:t>o</a:t>
            </a:r>
            <a:r>
              <a:rPr spc="22" dirty="0"/>
              <a:t>r</a:t>
            </a:r>
            <a:r>
              <a:rPr spc="-9" dirty="0"/>
              <a:t>a</a:t>
            </a:r>
            <a:r>
              <a:rPr spc="-44" dirty="0"/>
              <a:t>t</a:t>
            </a:r>
            <a:r>
              <a:rPr spc="-4" dirty="0"/>
              <a:t>o</a:t>
            </a:r>
            <a:r>
              <a:rPr spc="22" dirty="0"/>
              <a:t>r</a:t>
            </a:r>
            <a:r>
              <a:rPr spc="-9" dirty="0"/>
              <a:t>y</a:t>
            </a:r>
            <a:r>
              <a:rPr spc="9" dirty="0"/>
              <a:t> </a:t>
            </a:r>
            <a:r>
              <a:rPr dirty="0"/>
              <a:t>h</a:t>
            </a:r>
            <a:r>
              <a:rPr spc="-9" dirty="0"/>
              <a:t>a</a:t>
            </a:r>
            <a:r>
              <a:rPr dirty="0"/>
              <a:t>s</a:t>
            </a:r>
            <a:r>
              <a:rPr spc="22" dirty="0"/>
              <a:t> </a:t>
            </a:r>
            <a:r>
              <a:rPr dirty="0"/>
              <a:t>p</a:t>
            </a:r>
            <a:r>
              <a:rPr spc="22" dirty="0"/>
              <a:t>r</a:t>
            </a:r>
            <a:r>
              <a:rPr spc="-4" dirty="0"/>
              <a:t>o</a:t>
            </a:r>
            <a:r>
              <a:rPr spc="22" dirty="0"/>
              <a:t>v</a:t>
            </a:r>
            <a:r>
              <a:rPr spc="-53" dirty="0"/>
              <a:t>e</a:t>
            </a:r>
            <a:r>
              <a:rPr dirty="0"/>
              <a:t>n</a:t>
            </a:r>
            <a:r>
              <a:rPr spc="62" dirty="0"/>
              <a:t> </a:t>
            </a:r>
            <a:r>
              <a:rPr dirty="0"/>
              <a:t>b</a:t>
            </a:r>
            <a:r>
              <a:rPr spc="-53" dirty="0"/>
              <a:t>e</a:t>
            </a:r>
            <a:r>
              <a:rPr dirty="0"/>
              <a:t>n</a:t>
            </a:r>
            <a:r>
              <a:rPr spc="-53" dirty="0"/>
              <a:t>e</a:t>
            </a:r>
            <a:r>
              <a:rPr spc="18" dirty="0"/>
              <a:t>f</a:t>
            </a:r>
            <a:r>
              <a:rPr spc="-35" dirty="0"/>
              <a:t>i</a:t>
            </a:r>
            <a:r>
              <a:rPr spc="-13" dirty="0"/>
              <a:t>c</a:t>
            </a:r>
            <a:r>
              <a:rPr spc="-35" dirty="0"/>
              <a:t>i</a:t>
            </a:r>
            <a:r>
              <a:rPr spc="-9" dirty="0"/>
              <a:t>a</a:t>
            </a:r>
            <a:r>
              <a:rPr dirty="0"/>
              <a:t>l </a:t>
            </a:r>
            <a:r>
              <a:rPr spc="-172" dirty="0"/>
              <a:t> </a:t>
            </a:r>
            <a:r>
              <a:rPr spc="-35" dirty="0"/>
              <a:t>i</a:t>
            </a:r>
            <a:r>
              <a:rPr dirty="0"/>
              <a:t>n </a:t>
            </a:r>
            <a:r>
              <a:rPr spc="-35" dirty="0"/>
              <a:t>i</a:t>
            </a:r>
            <a:r>
              <a:rPr dirty="0"/>
              <a:t>n</a:t>
            </a:r>
            <a:r>
              <a:rPr spc="-44" dirty="0"/>
              <a:t>t</a:t>
            </a:r>
            <a:r>
              <a:rPr spc="22" dirty="0"/>
              <a:t>r</a:t>
            </a:r>
            <a:r>
              <a:rPr spc="-4" dirty="0"/>
              <a:t>o</a:t>
            </a:r>
            <a:r>
              <a:rPr dirty="0"/>
              <a:t>du</a:t>
            </a:r>
            <a:r>
              <a:rPr spc="-13" dirty="0"/>
              <a:t>c</a:t>
            </a:r>
            <a:r>
              <a:rPr spc="-35" dirty="0"/>
              <a:t>i</a:t>
            </a:r>
            <a:r>
              <a:rPr dirty="0"/>
              <a:t>n</a:t>
            </a:r>
            <a:r>
              <a:rPr spc="-9" dirty="0"/>
              <a:t>g</a:t>
            </a:r>
            <a:r>
              <a:rPr spc="154" dirty="0"/>
              <a:t> </a:t>
            </a:r>
            <a:r>
              <a:rPr spc="4" dirty="0"/>
              <a:t>”</a:t>
            </a:r>
            <a:r>
              <a:rPr dirty="0"/>
              <a:t>n</a:t>
            </a:r>
            <a:r>
              <a:rPr spc="-53" dirty="0"/>
              <a:t>e</a:t>
            </a:r>
            <a:r>
              <a:rPr spc="-13" dirty="0"/>
              <a:t>w</a:t>
            </a:r>
            <a:r>
              <a:rPr spc="9" dirty="0"/>
              <a:t> </a:t>
            </a:r>
            <a:r>
              <a:rPr spc="-53" dirty="0"/>
              <a:t>e</a:t>
            </a:r>
            <a:r>
              <a:rPr spc="22" dirty="0"/>
              <a:t>y</a:t>
            </a:r>
            <a:r>
              <a:rPr spc="-53" dirty="0"/>
              <a:t>e</a:t>
            </a:r>
            <a:r>
              <a:rPr spc="-40" dirty="0"/>
              <a:t>s</a:t>
            </a:r>
            <a:r>
              <a:rPr spc="-71" dirty="0"/>
              <a:t>,</a:t>
            </a:r>
            <a:r>
              <a:rPr dirty="0"/>
              <a:t>”</a:t>
            </a:r>
            <a:r>
              <a:rPr spc="66" dirty="0"/>
              <a:t> </a:t>
            </a:r>
            <a:r>
              <a:rPr dirty="0"/>
              <a:t>d</a:t>
            </a:r>
            <a:r>
              <a:rPr spc="-35" dirty="0"/>
              <a:t>i</a:t>
            </a:r>
            <a:r>
              <a:rPr spc="13" dirty="0"/>
              <a:t>ff</a:t>
            </a:r>
            <a:r>
              <a:rPr spc="-53" dirty="0"/>
              <a:t>e</a:t>
            </a:r>
            <a:r>
              <a:rPr spc="22" dirty="0"/>
              <a:t>r</a:t>
            </a:r>
            <a:r>
              <a:rPr spc="-53" dirty="0"/>
              <a:t>e</a:t>
            </a:r>
            <a:r>
              <a:rPr dirty="0"/>
              <a:t>n</a:t>
            </a:r>
            <a:r>
              <a:rPr spc="-9" dirty="0"/>
              <a:t>t</a:t>
            </a:r>
            <a:r>
              <a:rPr spc="115" dirty="0"/>
              <a:t> </a:t>
            </a:r>
            <a:r>
              <a:rPr spc="-53" dirty="0"/>
              <a:t>e</a:t>
            </a:r>
            <a:r>
              <a:rPr spc="-22" dirty="0"/>
              <a:t>x</a:t>
            </a:r>
            <a:r>
              <a:rPr dirty="0"/>
              <a:t>p</a:t>
            </a:r>
            <a:r>
              <a:rPr spc="-53" dirty="0"/>
              <a:t>e</a:t>
            </a:r>
            <a:r>
              <a:rPr spc="22" dirty="0"/>
              <a:t>r</a:t>
            </a:r>
            <a:r>
              <a:rPr spc="-35" dirty="0"/>
              <a:t>i</a:t>
            </a:r>
            <a:r>
              <a:rPr spc="-44" dirty="0"/>
              <a:t>e</a:t>
            </a:r>
            <a:r>
              <a:rPr dirty="0"/>
              <a:t>n</a:t>
            </a:r>
            <a:r>
              <a:rPr spc="-13" dirty="0"/>
              <a:t>c</a:t>
            </a:r>
            <a:r>
              <a:rPr spc="-53" dirty="0"/>
              <a:t>e</a:t>
            </a:r>
            <a:r>
              <a:rPr spc="-40" dirty="0"/>
              <a:t>s</a:t>
            </a:r>
            <a:r>
              <a:rPr spc="-4" dirty="0"/>
              <a:t>,</a:t>
            </a:r>
            <a:r>
              <a:rPr dirty="0"/>
              <a:t> </a:t>
            </a:r>
            <a:r>
              <a:rPr spc="-119" dirty="0"/>
              <a:t> </a:t>
            </a:r>
            <a:r>
              <a:rPr dirty="0"/>
              <a:t>b</a:t>
            </a:r>
            <a:r>
              <a:rPr spc="-53" dirty="0"/>
              <a:t>e</a:t>
            </a:r>
            <a:r>
              <a:rPr spc="-40" dirty="0"/>
              <a:t>s</a:t>
            </a:r>
            <a:r>
              <a:rPr spc="-9" dirty="0"/>
              <a:t>t</a:t>
            </a:r>
            <a:r>
              <a:rPr spc="115" dirty="0"/>
              <a:t> </a:t>
            </a:r>
            <a:r>
              <a:rPr dirty="0"/>
              <a:t>p</a:t>
            </a:r>
            <a:r>
              <a:rPr spc="22" dirty="0"/>
              <a:t>r</a:t>
            </a:r>
            <a:r>
              <a:rPr spc="-13" dirty="0"/>
              <a:t>ac</a:t>
            </a:r>
            <a:r>
              <a:rPr spc="-44" dirty="0"/>
              <a:t>t</a:t>
            </a:r>
            <a:r>
              <a:rPr spc="-35" dirty="0"/>
              <a:t>i</a:t>
            </a:r>
            <a:r>
              <a:rPr spc="-4" dirty="0"/>
              <a:t>c</a:t>
            </a:r>
            <a:r>
              <a:rPr spc="-53" dirty="0"/>
              <a:t>e</a:t>
            </a:r>
            <a:r>
              <a:rPr dirty="0"/>
              <a:t>s</a:t>
            </a:r>
          </a:p>
          <a:p>
            <a:pPr marL="660622" lvl="1" indent="-212363">
              <a:lnSpc>
                <a:spcPts val="1685"/>
              </a:lnSpc>
              <a:spcBef>
                <a:spcPts val="18"/>
              </a:spcBef>
              <a:buClr>
                <a:srgbClr val="E6F1EC"/>
              </a:buClr>
              <a:buFont typeface="Arial"/>
              <a:buChar char="•"/>
              <a:tabLst>
                <a:tab pos="661182" algn="l"/>
              </a:tabLst>
            </a:pPr>
            <a:r>
              <a:rPr sz="1412" spc="13" dirty="0">
                <a:solidFill>
                  <a:srgbClr val="E6F1EC"/>
                </a:solidFill>
                <a:latin typeface="Calibri"/>
                <a:cs typeface="Calibri"/>
              </a:rPr>
              <a:t>B</a:t>
            </a:r>
            <a:r>
              <a:rPr sz="1412" spc="22" dirty="0">
                <a:solidFill>
                  <a:srgbClr val="E6F1EC"/>
                </a:solidFill>
                <a:latin typeface="Calibri"/>
                <a:cs typeface="Calibri"/>
              </a:rPr>
              <a:t>r</a:t>
            </a:r>
            <a:r>
              <a:rPr sz="1412" spc="-40" dirty="0">
                <a:solidFill>
                  <a:srgbClr val="E6F1EC"/>
                </a:solidFill>
                <a:latin typeface="Calibri"/>
                <a:cs typeface="Calibri"/>
              </a:rPr>
              <a:t>o</a:t>
            </a:r>
            <a:r>
              <a:rPr sz="1412" spc="26" dirty="0">
                <a:solidFill>
                  <a:srgbClr val="E6F1EC"/>
                </a:solidFill>
                <a:latin typeface="Calibri"/>
                <a:cs typeface="Calibri"/>
              </a:rPr>
              <a:t>a</a:t>
            </a:r>
            <a:r>
              <a:rPr sz="1412" dirty="0">
                <a:solidFill>
                  <a:srgbClr val="E6F1EC"/>
                </a:solidFill>
                <a:latin typeface="Calibri"/>
                <a:cs typeface="Calibri"/>
              </a:rPr>
              <a:t>d</a:t>
            </a:r>
            <a:r>
              <a:rPr sz="1412" spc="-93" dirty="0">
                <a:solidFill>
                  <a:srgbClr val="E6F1EC"/>
                </a:solidFill>
                <a:latin typeface="Calibri"/>
                <a:cs typeface="Calibri"/>
              </a:rPr>
              <a:t> </a:t>
            </a:r>
            <a:r>
              <a:rPr sz="1412" spc="-26" dirty="0">
                <a:solidFill>
                  <a:srgbClr val="E6F1EC"/>
                </a:solidFill>
                <a:latin typeface="Calibri"/>
                <a:cs typeface="Calibri"/>
              </a:rPr>
              <a:t>s</a:t>
            </a:r>
            <a:r>
              <a:rPr sz="1412" spc="-9" dirty="0">
                <a:solidFill>
                  <a:srgbClr val="E6F1EC"/>
                </a:solidFill>
                <a:latin typeface="Calibri"/>
                <a:cs typeface="Calibri"/>
              </a:rPr>
              <a:t>e</a:t>
            </a:r>
            <a:r>
              <a:rPr sz="1412" spc="26" dirty="0">
                <a:solidFill>
                  <a:srgbClr val="E6F1EC"/>
                </a:solidFill>
                <a:latin typeface="Calibri"/>
                <a:cs typeface="Calibri"/>
              </a:rPr>
              <a:t>a</a:t>
            </a:r>
            <a:r>
              <a:rPr sz="1412" spc="22" dirty="0">
                <a:solidFill>
                  <a:srgbClr val="E6F1EC"/>
                </a:solidFill>
                <a:latin typeface="Calibri"/>
                <a:cs typeface="Calibri"/>
              </a:rPr>
              <a:t>r</a:t>
            </a:r>
            <a:r>
              <a:rPr sz="1412" spc="4" dirty="0">
                <a:solidFill>
                  <a:srgbClr val="E6F1EC"/>
                </a:solidFill>
                <a:latin typeface="Calibri"/>
                <a:cs typeface="Calibri"/>
              </a:rPr>
              <a:t>c</a:t>
            </a:r>
            <a:r>
              <a:rPr sz="1412" spc="-40" dirty="0">
                <a:solidFill>
                  <a:srgbClr val="E6F1EC"/>
                </a:solidFill>
                <a:latin typeface="Calibri"/>
                <a:cs typeface="Calibri"/>
              </a:rPr>
              <a:t>h</a:t>
            </a:r>
            <a:r>
              <a:rPr sz="1412" spc="-9" dirty="0">
                <a:solidFill>
                  <a:srgbClr val="E6F1EC"/>
                </a:solidFill>
                <a:latin typeface="Calibri"/>
                <a:cs typeface="Calibri"/>
              </a:rPr>
              <a:t>e</a:t>
            </a:r>
            <a:r>
              <a:rPr sz="1412" dirty="0">
                <a:solidFill>
                  <a:srgbClr val="E6F1EC"/>
                </a:solidFill>
                <a:latin typeface="Calibri"/>
                <a:cs typeface="Calibri"/>
              </a:rPr>
              <a:t>s</a:t>
            </a:r>
            <a:r>
              <a:rPr sz="1412" spc="9" dirty="0">
                <a:solidFill>
                  <a:srgbClr val="E6F1EC"/>
                </a:solidFill>
                <a:latin typeface="Calibri"/>
                <a:cs typeface="Calibri"/>
              </a:rPr>
              <a:t> f</a:t>
            </a:r>
            <a:r>
              <a:rPr sz="1412" spc="-40" dirty="0">
                <a:solidFill>
                  <a:srgbClr val="E6F1EC"/>
                </a:solidFill>
                <a:latin typeface="Calibri"/>
                <a:cs typeface="Calibri"/>
              </a:rPr>
              <a:t>o</a:t>
            </a:r>
            <a:r>
              <a:rPr sz="1412" spc="-9" dirty="0">
                <a:solidFill>
                  <a:srgbClr val="E6F1EC"/>
                </a:solidFill>
                <a:latin typeface="Calibri"/>
                <a:cs typeface="Calibri"/>
              </a:rPr>
              <a:t>r</a:t>
            </a:r>
            <a:r>
              <a:rPr sz="1412" spc="-18" dirty="0">
                <a:solidFill>
                  <a:srgbClr val="E6F1EC"/>
                </a:solidFill>
                <a:latin typeface="Calibri"/>
                <a:cs typeface="Calibri"/>
              </a:rPr>
              <a:t> </a:t>
            </a:r>
            <a:r>
              <a:rPr sz="1412" spc="26" dirty="0">
                <a:solidFill>
                  <a:srgbClr val="E6F1EC"/>
                </a:solidFill>
                <a:latin typeface="Calibri"/>
                <a:cs typeface="Calibri"/>
              </a:rPr>
              <a:t>a</a:t>
            </a:r>
            <a:r>
              <a:rPr sz="1412" spc="-40" dirty="0">
                <a:solidFill>
                  <a:srgbClr val="E6F1EC"/>
                </a:solidFill>
                <a:latin typeface="Calibri"/>
                <a:cs typeface="Calibri"/>
              </a:rPr>
              <a:t>pp</a:t>
            </a:r>
            <a:r>
              <a:rPr sz="1412" spc="26" dirty="0">
                <a:solidFill>
                  <a:srgbClr val="E6F1EC"/>
                </a:solidFill>
                <a:latin typeface="Calibri"/>
                <a:cs typeface="Calibri"/>
              </a:rPr>
              <a:t>li</a:t>
            </a:r>
            <a:r>
              <a:rPr sz="1412" spc="4" dirty="0">
                <a:solidFill>
                  <a:srgbClr val="E6F1EC"/>
                </a:solidFill>
                <a:latin typeface="Calibri"/>
                <a:cs typeface="Calibri"/>
              </a:rPr>
              <a:t>c</a:t>
            </a:r>
            <a:r>
              <a:rPr sz="1412" spc="26" dirty="0">
                <a:solidFill>
                  <a:srgbClr val="E6F1EC"/>
                </a:solidFill>
                <a:latin typeface="Calibri"/>
                <a:cs typeface="Calibri"/>
              </a:rPr>
              <a:t>a</a:t>
            </a:r>
            <a:r>
              <a:rPr sz="1412" spc="-40" dirty="0">
                <a:solidFill>
                  <a:srgbClr val="E6F1EC"/>
                </a:solidFill>
                <a:latin typeface="Calibri"/>
                <a:cs typeface="Calibri"/>
              </a:rPr>
              <a:t>n</a:t>
            </a:r>
            <a:r>
              <a:rPr sz="1412" spc="-44" dirty="0">
                <a:solidFill>
                  <a:srgbClr val="E6F1EC"/>
                </a:solidFill>
                <a:latin typeface="Calibri"/>
                <a:cs typeface="Calibri"/>
              </a:rPr>
              <a:t>t</a:t>
            </a:r>
            <a:r>
              <a:rPr sz="1412" dirty="0">
                <a:solidFill>
                  <a:srgbClr val="E6F1EC"/>
                </a:solidFill>
                <a:latin typeface="Calibri"/>
                <a:cs typeface="Calibri"/>
              </a:rPr>
              <a:t>s</a:t>
            </a:r>
            <a:endParaRPr sz="1412">
              <a:latin typeface="Calibri"/>
              <a:cs typeface="Calibri"/>
            </a:endParaRPr>
          </a:p>
          <a:p>
            <a:pPr marL="660622" lvl="1" indent="-212363">
              <a:lnSpc>
                <a:spcPts val="1685"/>
              </a:lnSpc>
              <a:buClr>
                <a:srgbClr val="E6F1EC"/>
              </a:buClr>
              <a:buFont typeface="Arial"/>
              <a:buChar char="•"/>
              <a:tabLst>
                <a:tab pos="661182" algn="l"/>
              </a:tabLst>
            </a:pPr>
            <a:r>
              <a:rPr sz="1412" spc="40" dirty="0">
                <a:solidFill>
                  <a:srgbClr val="E6F1EC"/>
                </a:solidFill>
                <a:latin typeface="Calibri"/>
                <a:cs typeface="Calibri"/>
              </a:rPr>
              <a:t>C</a:t>
            </a:r>
            <a:r>
              <a:rPr sz="1412" spc="26" dirty="0">
                <a:solidFill>
                  <a:srgbClr val="E6F1EC"/>
                </a:solidFill>
                <a:latin typeface="Calibri"/>
                <a:cs typeface="Calibri"/>
              </a:rPr>
              <a:t>a</a:t>
            </a:r>
            <a:r>
              <a:rPr sz="1412" dirty="0">
                <a:solidFill>
                  <a:srgbClr val="E6F1EC"/>
                </a:solidFill>
                <a:latin typeface="Calibri"/>
                <a:cs typeface="Calibri"/>
              </a:rPr>
              <a:t>n</a:t>
            </a:r>
            <a:r>
              <a:rPr sz="1412" spc="-93" dirty="0">
                <a:solidFill>
                  <a:srgbClr val="E6F1EC"/>
                </a:solidFill>
                <a:latin typeface="Calibri"/>
                <a:cs typeface="Calibri"/>
              </a:rPr>
              <a:t> </a:t>
            </a:r>
            <a:r>
              <a:rPr sz="1412" spc="26" dirty="0">
                <a:solidFill>
                  <a:srgbClr val="E6F1EC"/>
                </a:solidFill>
                <a:latin typeface="Calibri"/>
                <a:cs typeface="Calibri"/>
              </a:rPr>
              <a:t>l</a:t>
            </a:r>
            <a:r>
              <a:rPr sz="1412" spc="-9" dirty="0">
                <a:solidFill>
                  <a:srgbClr val="E6F1EC"/>
                </a:solidFill>
                <a:latin typeface="Calibri"/>
                <a:cs typeface="Calibri"/>
              </a:rPr>
              <a:t>e</a:t>
            </a:r>
            <a:r>
              <a:rPr sz="1412" spc="26" dirty="0">
                <a:solidFill>
                  <a:srgbClr val="E6F1EC"/>
                </a:solidFill>
                <a:latin typeface="Calibri"/>
                <a:cs typeface="Calibri"/>
              </a:rPr>
              <a:t>a</a:t>
            </a:r>
            <a:r>
              <a:rPr sz="1412" dirty="0">
                <a:solidFill>
                  <a:srgbClr val="E6F1EC"/>
                </a:solidFill>
                <a:latin typeface="Calibri"/>
                <a:cs typeface="Calibri"/>
              </a:rPr>
              <a:t>d</a:t>
            </a:r>
            <a:r>
              <a:rPr sz="1412" spc="-4" dirty="0">
                <a:solidFill>
                  <a:srgbClr val="E6F1EC"/>
                </a:solidFill>
                <a:latin typeface="Calibri"/>
                <a:cs typeface="Calibri"/>
              </a:rPr>
              <a:t> </a:t>
            </a:r>
            <a:r>
              <a:rPr sz="1412" spc="-44" dirty="0">
                <a:solidFill>
                  <a:srgbClr val="E6F1EC"/>
                </a:solidFill>
                <a:latin typeface="Calibri"/>
                <a:cs typeface="Calibri"/>
              </a:rPr>
              <a:t>t</a:t>
            </a:r>
            <a:r>
              <a:rPr sz="1412" dirty="0">
                <a:solidFill>
                  <a:srgbClr val="E6F1EC"/>
                </a:solidFill>
                <a:latin typeface="Calibri"/>
                <a:cs typeface="Calibri"/>
              </a:rPr>
              <a:t>o</a:t>
            </a:r>
            <a:r>
              <a:rPr sz="1412" spc="-9" dirty="0">
                <a:solidFill>
                  <a:srgbClr val="E6F1EC"/>
                </a:solidFill>
                <a:latin typeface="Calibri"/>
                <a:cs typeface="Calibri"/>
              </a:rPr>
              <a:t> </a:t>
            </a:r>
            <a:r>
              <a:rPr sz="1412" spc="-40" dirty="0">
                <a:solidFill>
                  <a:srgbClr val="E6F1EC"/>
                </a:solidFill>
                <a:latin typeface="Calibri"/>
                <a:cs typeface="Calibri"/>
              </a:rPr>
              <a:t>d</a:t>
            </a:r>
            <a:r>
              <a:rPr sz="1412" spc="26" dirty="0">
                <a:solidFill>
                  <a:srgbClr val="E6F1EC"/>
                </a:solidFill>
                <a:latin typeface="Calibri"/>
                <a:cs typeface="Calibri"/>
              </a:rPr>
              <a:t>i</a:t>
            </a:r>
            <a:r>
              <a:rPr sz="1412" spc="-26" dirty="0">
                <a:solidFill>
                  <a:srgbClr val="E6F1EC"/>
                </a:solidFill>
                <a:latin typeface="Calibri"/>
                <a:cs typeface="Calibri"/>
              </a:rPr>
              <a:t>s</a:t>
            </a:r>
            <a:r>
              <a:rPr sz="1412" spc="26" dirty="0">
                <a:solidFill>
                  <a:srgbClr val="E6F1EC"/>
                </a:solidFill>
                <a:latin typeface="Calibri"/>
                <a:cs typeface="Calibri"/>
              </a:rPr>
              <a:t>a</a:t>
            </a:r>
            <a:r>
              <a:rPr sz="1412" spc="-40" dirty="0">
                <a:solidFill>
                  <a:srgbClr val="E6F1EC"/>
                </a:solidFill>
                <a:latin typeface="Calibri"/>
                <a:cs typeface="Calibri"/>
              </a:rPr>
              <a:t>ppo</a:t>
            </a:r>
            <a:r>
              <a:rPr sz="1412" spc="26" dirty="0">
                <a:solidFill>
                  <a:srgbClr val="E6F1EC"/>
                </a:solidFill>
                <a:latin typeface="Calibri"/>
                <a:cs typeface="Calibri"/>
              </a:rPr>
              <a:t>i</a:t>
            </a:r>
            <a:r>
              <a:rPr sz="1412" spc="-40" dirty="0">
                <a:solidFill>
                  <a:srgbClr val="E6F1EC"/>
                </a:solidFill>
                <a:latin typeface="Calibri"/>
                <a:cs typeface="Calibri"/>
              </a:rPr>
              <a:t>n</a:t>
            </a:r>
            <a:r>
              <a:rPr sz="1412" spc="-44" dirty="0">
                <a:solidFill>
                  <a:srgbClr val="E6F1EC"/>
                </a:solidFill>
                <a:latin typeface="Calibri"/>
                <a:cs typeface="Calibri"/>
              </a:rPr>
              <a:t>t</a:t>
            </a:r>
            <a:r>
              <a:rPr sz="1412" dirty="0">
                <a:solidFill>
                  <a:srgbClr val="E6F1EC"/>
                </a:solidFill>
                <a:latin typeface="Calibri"/>
                <a:cs typeface="Calibri"/>
              </a:rPr>
              <a:t>m</a:t>
            </a:r>
            <a:r>
              <a:rPr sz="1412" spc="-9" dirty="0">
                <a:solidFill>
                  <a:srgbClr val="E6F1EC"/>
                </a:solidFill>
                <a:latin typeface="Calibri"/>
                <a:cs typeface="Calibri"/>
              </a:rPr>
              <a:t>e</a:t>
            </a:r>
            <a:r>
              <a:rPr sz="1412" spc="-40" dirty="0">
                <a:solidFill>
                  <a:srgbClr val="E6F1EC"/>
                </a:solidFill>
                <a:latin typeface="Calibri"/>
                <a:cs typeface="Calibri"/>
              </a:rPr>
              <a:t>n</a:t>
            </a:r>
            <a:r>
              <a:rPr sz="1412" spc="-9" dirty="0">
                <a:solidFill>
                  <a:srgbClr val="E6F1EC"/>
                </a:solidFill>
                <a:latin typeface="Calibri"/>
                <a:cs typeface="Calibri"/>
              </a:rPr>
              <a:t>t</a:t>
            </a:r>
            <a:r>
              <a:rPr sz="1412" dirty="0">
                <a:solidFill>
                  <a:srgbClr val="E6F1EC"/>
                </a:solidFill>
                <a:latin typeface="Calibri"/>
                <a:cs typeface="Calibri"/>
              </a:rPr>
              <a:t> </a:t>
            </a:r>
            <a:r>
              <a:rPr sz="1412" spc="-141" dirty="0">
                <a:solidFill>
                  <a:srgbClr val="E6F1EC"/>
                </a:solidFill>
                <a:latin typeface="Calibri"/>
                <a:cs typeface="Calibri"/>
              </a:rPr>
              <a:t> </a:t>
            </a:r>
            <a:r>
              <a:rPr sz="1412" spc="9" dirty="0">
                <a:solidFill>
                  <a:srgbClr val="E6F1EC"/>
                </a:solidFill>
                <a:latin typeface="Calibri"/>
                <a:cs typeface="Calibri"/>
              </a:rPr>
              <a:t>f</a:t>
            </a:r>
            <a:r>
              <a:rPr sz="1412" spc="-40" dirty="0">
                <a:solidFill>
                  <a:srgbClr val="E6F1EC"/>
                </a:solidFill>
                <a:latin typeface="Calibri"/>
                <a:cs typeface="Calibri"/>
              </a:rPr>
              <a:t>o</a:t>
            </a:r>
            <a:r>
              <a:rPr sz="1412" spc="-9" dirty="0">
                <a:solidFill>
                  <a:srgbClr val="E6F1EC"/>
                </a:solidFill>
                <a:latin typeface="Calibri"/>
                <a:cs typeface="Calibri"/>
              </a:rPr>
              <a:t>r</a:t>
            </a:r>
            <a:r>
              <a:rPr sz="1412" spc="-22" dirty="0">
                <a:solidFill>
                  <a:srgbClr val="E6F1EC"/>
                </a:solidFill>
                <a:latin typeface="Calibri"/>
                <a:cs typeface="Calibri"/>
              </a:rPr>
              <a:t> </a:t>
            </a:r>
            <a:r>
              <a:rPr sz="1412" spc="26" dirty="0">
                <a:solidFill>
                  <a:srgbClr val="E6F1EC"/>
                </a:solidFill>
                <a:latin typeface="Calibri"/>
                <a:cs typeface="Calibri"/>
              </a:rPr>
              <a:t>l</a:t>
            </a:r>
            <a:r>
              <a:rPr sz="1412" spc="-40" dirty="0">
                <a:solidFill>
                  <a:srgbClr val="E6F1EC"/>
                </a:solidFill>
                <a:latin typeface="Calibri"/>
                <a:cs typeface="Calibri"/>
              </a:rPr>
              <a:t>on</a:t>
            </a:r>
            <a:r>
              <a:rPr sz="1412" spc="44" dirty="0">
                <a:solidFill>
                  <a:srgbClr val="E6F1EC"/>
                </a:solidFill>
                <a:latin typeface="Calibri"/>
                <a:cs typeface="Calibri"/>
              </a:rPr>
              <a:t>g</a:t>
            </a:r>
            <a:r>
              <a:rPr sz="1412" spc="4" dirty="0">
                <a:solidFill>
                  <a:srgbClr val="E6F1EC"/>
                </a:solidFill>
                <a:latin typeface="Calibri"/>
                <a:cs typeface="Calibri"/>
              </a:rPr>
              <a:t>-</a:t>
            </a:r>
            <a:r>
              <a:rPr sz="1412" spc="-35" dirty="0">
                <a:solidFill>
                  <a:srgbClr val="E6F1EC"/>
                </a:solidFill>
                <a:latin typeface="Calibri"/>
                <a:cs typeface="Calibri"/>
              </a:rPr>
              <a:t>t</a:t>
            </a:r>
            <a:r>
              <a:rPr sz="1412" spc="26" dirty="0">
                <a:solidFill>
                  <a:srgbClr val="E6F1EC"/>
                </a:solidFill>
                <a:latin typeface="Calibri"/>
                <a:cs typeface="Calibri"/>
              </a:rPr>
              <a:t>i</a:t>
            </a:r>
            <a:r>
              <a:rPr sz="1412" dirty="0">
                <a:solidFill>
                  <a:srgbClr val="E6F1EC"/>
                </a:solidFill>
                <a:latin typeface="Calibri"/>
                <a:cs typeface="Calibri"/>
              </a:rPr>
              <a:t>m</a:t>
            </a:r>
            <a:r>
              <a:rPr sz="1412" spc="-9" dirty="0">
                <a:solidFill>
                  <a:srgbClr val="E6F1EC"/>
                </a:solidFill>
                <a:latin typeface="Calibri"/>
                <a:cs typeface="Calibri"/>
              </a:rPr>
              <a:t>e</a:t>
            </a:r>
            <a:r>
              <a:rPr sz="1412" spc="-53" dirty="0">
                <a:solidFill>
                  <a:srgbClr val="E6F1EC"/>
                </a:solidFill>
                <a:latin typeface="Calibri"/>
                <a:cs typeface="Calibri"/>
              </a:rPr>
              <a:t> </a:t>
            </a:r>
            <a:r>
              <a:rPr sz="1412" spc="-22" dirty="0">
                <a:solidFill>
                  <a:srgbClr val="E6F1EC"/>
                </a:solidFill>
                <a:latin typeface="Calibri"/>
                <a:cs typeface="Calibri"/>
              </a:rPr>
              <a:t>s</a:t>
            </a:r>
            <a:r>
              <a:rPr sz="1412" spc="-44" dirty="0">
                <a:solidFill>
                  <a:srgbClr val="E6F1EC"/>
                </a:solidFill>
                <a:latin typeface="Calibri"/>
                <a:cs typeface="Calibri"/>
              </a:rPr>
              <a:t>t</a:t>
            </a:r>
            <a:r>
              <a:rPr sz="1412" spc="18" dirty="0">
                <a:solidFill>
                  <a:srgbClr val="E6F1EC"/>
                </a:solidFill>
                <a:latin typeface="Calibri"/>
                <a:cs typeface="Calibri"/>
              </a:rPr>
              <a:t>a</a:t>
            </a:r>
            <a:r>
              <a:rPr sz="1412" spc="9" dirty="0">
                <a:solidFill>
                  <a:srgbClr val="E6F1EC"/>
                </a:solidFill>
                <a:latin typeface="Calibri"/>
                <a:cs typeface="Calibri"/>
              </a:rPr>
              <a:t>f</a:t>
            </a:r>
            <a:r>
              <a:rPr sz="1412" dirty="0">
                <a:solidFill>
                  <a:srgbClr val="E6F1EC"/>
                </a:solidFill>
                <a:latin typeface="Calibri"/>
                <a:cs typeface="Calibri"/>
              </a:rPr>
              <a:t>f</a:t>
            </a:r>
            <a:endParaRPr sz="1412">
              <a:latin typeface="Calibri"/>
              <a:cs typeface="Calibri"/>
            </a:endParaRPr>
          </a:p>
        </p:txBody>
      </p:sp>
    </p:spTree>
    <p:extLst>
      <p:ext uri="{BB962C8B-B14F-4D97-AF65-F5344CB8AC3E}">
        <p14:creationId xmlns:p14="http://schemas.microsoft.com/office/powerpoint/2010/main" val="153961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8471" y="859106"/>
            <a:ext cx="7632887" cy="641201"/>
          </a:xfrm>
          <a:prstGeom prst="rect">
            <a:avLst/>
          </a:prstGeom>
        </p:spPr>
        <p:txBody>
          <a:bodyPr vert="horz" wrap="square" lIns="0" tIns="0" rIns="0" bIns="0" rtlCol="0">
            <a:spAutoFit/>
          </a:bodyPr>
          <a:lstStyle/>
          <a:p>
            <a:pPr marL="168097" marR="4483" indent="-157451" defTabSz="806867">
              <a:lnSpc>
                <a:spcPts val="2471"/>
              </a:lnSpc>
            </a:pPr>
            <a:r>
              <a:rPr sz="2206" i="1" spc="13" dirty="0">
                <a:solidFill>
                  <a:srgbClr val="FEFB00"/>
                </a:solidFill>
                <a:latin typeface="Calibri Light"/>
                <a:cs typeface="Calibri Light"/>
              </a:rPr>
              <a:t>2.</a:t>
            </a:r>
            <a:r>
              <a:rPr sz="2206" i="1" dirty="0">
                <a:solidFill>
                  <a:srgbClr val="FEFB00"/>
                </a:solidFill>
                <a:latin typeface="Calibri Light"/>
                <a:cs typeface="Calibri Light"/>
              </a:rPr>
              <a:t> </a:t>
            </a:r>
            <a:r>
              <a:rPr sz="2206" i="1" spc="40" dirty="0">
                <a:solidFill>
                  <a:srgbClr val="FEFB00"/>
                </a:solidFill>
                <a:latin typeface="Calibri Light"/>
                <a:cs typeface="Calibri Light"/>
              </a:rPr>
              <a:t>H</a:t>
            </a:r>
            <a:r>
              <a:rPr sz="2206" i="1" spc="13" dirty="0">
                <a:solidFill>
                  <a:srgbClr val="FEFB00"/>
                </a:solidFill>
                <a:latin typeface="Calibri Light"/>
                <a:cs typeface="Calibri Light"/>
              </a:rPr>
              <a:t>o</a:t>
            </a:r>
            <a:r>
              <a:rPr sz="2206" i="1" spc="44" dirty="0">
                <a:solidFill>
                  <a:srgbClr val="FEFB00"/>
                </a:solidFill>
                <a:latin typeface="Calibri Light"/>
                <a:cs typeface="Calibri Light"/>
              </a:rPr>
              <a:t>w</a:t>
            </a:r>
            <a:r>
              <a:rPr sz="2206" i="1" spc="-75" dirty="0">
                <a:solidFill>
                  <a:srgbClr val="FEFB00"/>
                </a:solidFill>
                <a:latin typeface="Calibri Light"/>
                <a:cs typeface="Calibri Light"/>
              </a:rPr>
              <a:t> </a:t>
            </a:r>
            <a:r>
              <a:rPr sz="2206" i="1" spc="44" dirty="0">
                <a:solidFill>
                  <a:srgbClr val="FEFB00"/>
                </a:solidFill>
                <a:latin typeface="Calibri Light"/>
                <a:cs typeface="Calibri Light"/>
              </a:rPr>
              <a:t>c</a:t>
            </a:r>
            <a:r>
              <a:rPr sz="2206" i="1" spc="26" dirty="0">
                <a:solidFill>
                  <a:srgbClr val="FEFB00"/>
                </a:solidFill>
                <a:latin typeface="Calibri Light"/>
                <a:cs typeface="Calibri Light"/>
              </a:rPr>
              <a:t>a</a:t>
            </a:r>
            <a:r>
              <a:rPr sz="2206" i="1" spc="31" dirty="0">
                <a:solidFill>
                  <a:srgbClr val="FEFB00"/>
                </a:solidFill>
                <a:latin typeface="Calibri Light"/>
                <a:cs typeface="Calibri Light"/>
              </a:rPr>
              <a:t>n</a:t>
            </a:r>
            <a:r>
              <a:rPr sz="2206" i="1" spc="13" dirty="0">
                <a:solidFill>
                  <a:srgbClr val="FEFB00"/>
                </a:solidFill>
                <a:latin typeface="Calibri Light"/>
                <a:cs typeface="Calibri Light"/>
              </a:rPr>
              <a:t> </a:t>
            </a:r>
            <a:r>
              <a:rPr sz="2206" i="1" spc="26" dirty="0">
                <a:solidFill>
                  <a:srgbClr val="FEFB00"/>
                </a:solidFill>
                <a:latin typeface="Calibri Light"/>
                <a:cs typeface="Calibri Light"/>
              </a:rPr>
              <a:t>w</a:t>
            </a:r>
            <a:r>
              <a:rPr sz="2206" i="1" spc="31" dirty="0">
                <a:solidFill>
                  <a:srgbClr val="FEFB00"/>
                </a:solidFill>
                <a:latin typeface="Calibri Light"/>
                <a:cs typeface="Calibri Light"/>
              </a:rPr>
              <a:t>e</a:t>
            </a:r>
            <a:r>
              <a:rPr sz="2206" i="1" spc="-79" dirty="0">
                <a:solidFill>
                  <a:srgbClr val="FEFB00"/>
                </a:solidFill>
                <a:latin typeface="Calibri Light"/>
                <a:cs typeface="Calibri Light"/>
              </a:rPr>
              <a:t> </a:t>
            </a:r>
            <a:r>
              <a:rPr sz="2206" i="1" spc="13" dirty="0">
                <a:solidFill>
                  <a:srgbClr val="FEFB00"/>
                </a:solidFill>
                <a:latin typeface="Calibri Light"/>
                <a:cs typeface="Calibri Light"/>
              </a:rPr>
              <a:t>b</a:t>
            </a:r>
            <a:r>
              <a:rPr sz="2206" i="1" spc="9" dirty="0">
                <a:solidFill>
                  <a:srgbClr val="FEFB00"/>
                </a:solidFill>
                <a:latin typeface="Calibri Light"/>
                <a:cs typeface="Calibri Light"/>
              </a:rPr>
              <a:t>e</a:t>
            </a:r>
            <a:r>
              <a:rPr sz="2206" i="1" spc="53" dirty="0">
                <a:solidFill>
                  <a:srgbClr val="FEFB00"/>
                </a:solidFill>
                <a:latin typeface="Calibri Light"/>
                <a:cs typeface="Calibri Light"/>
              </a:rPr>
              <a:t>tt</a:t>
            </a:r>
            <a:r>
              <a:rPr sz="2206" i="1" spc="9" dirty="0">
                <a:solidFill>
                  <a:srgbClr val="FEFB00"/>
                </a:solidFill>
                <a:latin typeface="Calibri Light"/>
                <a:cs typeface="Calibri Light"/>
              </a:rPr>
              <a:t>e</a:t>
            </a:r>
            <a:r>
              <a:rPr sz="2206" i="1" spc="22" dirty="0">
                <a:solidFill>
                  <a:srgbClr val="FEFB00"/>
                </a:solidFill>
                <a:latin typeface="Calibri Light"/>
                <a:cs typeface="Calibri Light"/>
              </a:rPr>
              <a:t>r</a:t>
            </a:r>
            <a:r>
              <a:rPr sz="2206" i="1" spc="-128" dirty="0">
                <a:solidFill>
                  <a:srgbClr val="FEFB00"/>
                </a:solidFill>
                <a:latin typeface="Calibri Light"/>
                <a:cs typeface="Calibri Light"/>
              </a:rPr>
              <a:t> </a:t>
            </a:r>
            <a:r>
              <a:rPr sz="2206" i="1" spc="31" dirty="0">
                <a:solidFill>
                  <a:srgbClr val="FEFB00"/>
                </a:solidFill>
                <a:latin typeface="Calibri Light"/>
                <a:cs typeface="Calibri Light"/>
              </a:rPr>
              <a:t>f</a:t>
            </a:r>
            <a:r>
              <a:rPr sz="2206" i="1" spc="13" dirty="0">
                <a:solidFill>
                  <a:srgbClr val="FEFB00"/>
                </a:solidFill>
                <a:latin typeface="Calibri Light"/>
                <a:cs typeface="Calibri Light"/>
              </a:rPr>
              <a:t>a</a:t>
            </a:r>
            <a:r>
              <a:rPr sz="2206" i="1" spc="44" dirty="0">
                <a:solidFill>
                  <a:srgbClr val="FEFB00"/>
                </a:solidFill>
                <a:latin typeface="Calibri Light"/>
                <a:cs typeface="Calibri Light"/>
              </a:rPr>
              <a:t>c</a:t>
            </a:r>
            <a:r>
              <a:rPr sz="2206" i="1" spc="40" dirty="0">
                <a:solidFill>
                  <a:srgbClr val="FEFB00"/>
                </a:solidFill>
                <a:latin typeface="Calibri Light"/>
                <a:cs typeface="Calibri Light"/>
              </a:rPr>
              <a:t>i</a:t>
            </a:r>
            <a:r>
              <a:rPr sz="2206" i="1" spc="35" dirty="0">
                <a:solidFill>
                  <a:srgbClr val="FEFB00"/>
                </a:solidFill>
                <a:latin typeface="Calibri Light"/>
                <a:cs typeface="Calibri Light"/>
              </a:rPr>
              <a:t>li</a:t>
            </a:r>
            <a:r>
              <a:rPr sz="2206" i="1" spc="53" dirty="0">
                <a:solidFill>
                  <a:srgbClr val="FEFB00"/>
                </a:solidFill>
                <a:latin typeface="Calibri Light"/>
                <a:cs typeface="Calibri Light"/>
              </a:rPr>
              <a:t>t</a:t>
            </a:r>
            <a:r>
              <a:rPr sz="2206" i="1" spc="13" dirty="0">
                <a:solidFill>
                  <a:srgbClr val="FEFB00"/>
                </a:solidFill>
                <a:latin typeface="Calibri Light"/>
                <a:cs typeface="Calibri Light"/>
              </a:rPr>
              <a:t>a</a:t>
            </a:r>
            <a:r>
              <a:rPr sz="2206" i="1" spc="-31" dirty="0">
                <a:solidFill>
                  <a:srgbClr val="FEFB00"/>
                </a:solidFill>
                <a:latin typeface="Calibri Light"/>
                <a:cs typeface="Calibri Light"/>
              </a:rPr>
              <a:t>t</a:t>
            </a:r>
            <a:r>
              <a:rPr sz="2206" i="1" spc="31" dirty="0">
                <a:solidFill>
                  <a:srgbClr val="FEFB00"/>
                </a:solidFill>
                <a:latin typeface="Calibri Light"/>
                <a:cs typeface="Calibri Light"/>
              </a:rPr>
              <a:t>e</a:t>
            </a:r>
            <a:r>
              <a:rPr sz="2206" i="1" spc="-168" dirty="0">
                <a:solidFill>
                  <a:srgbClr val="FEFB00"/>
                </a:solidFill>
                <a:latin typeface="Calibri Light"/>
                <a:cs typeface="Calibri Light"/>
              </a:rPr>
              <a:t> </a:t>
            </a:r>
            <a:r>
              <a:rPr sz="2206" i="1" spc="13" dirty="0">
                <a:solidFill>
                  <a:srgbClr val="FEFB00"/>
                </a:solidFill>
                <a:latin typeface="Calibri Light"/>
                <a:cs typeface="Calibri Light"/>
              </a:rPr>
              <a:t>a</a:t>
            </a:r>
            <a:r>
              <a:rPr sz="2206" i="1" spc="26" dirty="0">
                <a:solidFill>
                  <a:srgbClr val="FEFB00"/>
                </a:solidFill>
                <a:latin typeface="Calibri Light"/>
                <a:cs typeface="Calibri Light"/>
              </a:rPr>
              <a:t>w</a:t>
            </a:r>
            <a:r>
              <a:rPr sz="2206" i="1" spc="13" dirty="0">
                <a:solidFill>
                  <a:srgbClr val="FEFB00"/>
                </a:solidFill>
                <a:latin typeface="Calibri Light"/>
                <a:cs typeface="Calibri Light"/>
              </a:rPr>
              <a:t>a</a:t>
            </a:r>
            <a:r>
              <a:rPr sz="2206" i="1" spc="40" dirty="0">
                <a:solidFill>
                  <a:srgbClr val="FEFB00"/>
                </a:solidFill>
                <a:latin typeface="Calibri Light"/>
                <a:cs typeface="Calibri Light"/>
              </a:rPr>
              <a:t>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n</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s</a:t>
            </a:r>
            <a:r>
              <a:rPr sz="2206" i="1" spc="22" dirty="0">
                <a:solidFill>
                  <a:srgbClr val="FEFB00"/>
                </a:solidFill>
                <a:latin typeface="Calibri Light"/>
                <a:cs typeface="Calibri Light"/>
              </a:rPr>
              <a:t>s</a:t>
            </a:r>
            <a:r>
              <a:rPr sz="2206" i="1" spc="-154" dirty="0">
                <a:solidFill>
                  <a:srgbClr val="FEFB00"/>
                </a:solidFill>
                <a:latin typeface="Calibri Light"/>
                <a:cs typeface="Calibri Light"/>
              </a:rPr>
              <a:t> </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spc="13" dirty="0">
                <a:solidFill>
                  <a:srgbClr val="FEFB00"/>
                </a:solidFill>
                <a:latin typeface="Calibri Light"/>
                <a:cs typeface="Calibri Light"/>
              </a:rPr>
              <a:t> sha</a:t>
            </a:r>
            <a:r>
              <a:rPr sz="2206" i="1" spc="40" dirty="0">
                <a:solidFill>
                  <a:srgbClr val="FEFB00"/>
                </a:solidFill>
                <a:latin typeface="Calibri Light"/>
                <a:cs typeface="Calibri Light"/>
              </a:rPr>
              <a:t>r</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a:t>
            </a:r>
            <a:r>
              <a:rPr sz="2206" i="1" spc="31" dirty="0">
                <a:solidFill>
                  <a:srgbClr val="FEFB00"/>
                </a:solidFill>
                <a:latin typeface="Calibri Light"/>
                <a:cs typeface="Calibri Light"/>
              </a:rPr>
              <a:t>g</a:t>
            </a:r>
            <a:r>
              <a:rPr sz="2206" i="1" spc="-163" dirty="0">
                <a:solidFill>
                  <a:srgbClr val="FEFB00"/>
                </a:solidFill>
                <a:latin typeface="Calibri Light"/>
                <a:cs typeface="Calibri Light"/>
              </a:rPr>
              <a:t> </a:t>
            </a:r>
            <a:r>
              <a:rPr sz="2206" i="1" spc="18" dirty="0">
                <a:solidFill>
                  <a:srgbClr val="FEFB00"/>
                </a:solidFill>
                <a:latin typeface="Calibri Light"/>
                <a:cs typeface="Calibri Light"/>
              </a:rPr>
              <a:t>of</a:t>
            </a:r>
            <a:r>
              <a:rPr sz="2206" i="1" spc="53" dirty="0">
                <a:solidFill>
                  <a:srgbClr val="FEFB00"/>
                </a:solidFill>
                <a:latin typeface="Calibri Light"/>
                <a:cs typeface="Calibri Light"/>
              </a:rPr>
              <a:t> </a:t>
            </a:r>
            <a:r>
              <a:rPr sz="2206" i="1" spc="13" dirty="0">
                <a:solidFill>
                  <a:srgbClr val="FEFB00"/>
                </a:solidFill>
                <a:latin typeface="Calibri Light"/>
                <a:cs typeface="Calibri Light"/>
              </a:rPr>
              <a:t>s</a:t>
            </a:r>
            <a:r>
              <a:rPr sz="2206" i="1" spc="18" dirty="0">
                <a:solidFill>
                  <a:srgbClr val="FEFB00"/>
                </a:solidFill>
                <a:latin typeface="Calibri Light"/>
                <a:cs typeface="Calibri Light"/>
              </a:rPr>
              <a:t>o</a:t>
            </a:r>
            <a:r>
              <a:rPr sz="2206" i="1" spc="35" dirty="0">
                <a:solidFill>
                  <a:srgbClr val="FEFB00"/>
                </a:solidFill>
                <a:latin typeface="Calibri Light"/>
                <a:cs typeface="Calibri Light"/>
              </a:rPr>
              <a:t>l</a:t>
            </a:r>
            <a:r>
              <a:rPr sz="2206" i="1" spc="13" dirty="0">
                <a:solidFill>
                  <a:srgbClr val="FEFB00"/>
                </a:solidFill>
                <a:latin typeface="Calibri Light"/>
                <a:cs typeface="Calibri Light"/>
              </a:rPr>
              <a:t>u</a:t>
            </a:r>
            <a:r>
              <a:rPr sz="2206" i="1" spc="53" dirty="0">
                <a:solidFill>
                  <a:srgbClr val="FEFB00"/>
                </a:solidFill>
                <a:latin typeface="Calibri Light"/>
                <a:cs typeface="Calibri Light"/>
              </a:rPr>
              <a:t>t</a:t>
            </a:r>
            <a:r>
              <a:rPr sz="2206" i="1" spc="35" dirty="0">
                <a:solidFill>
                  <a:srgbClr val="FEFB00"/>
                </a:solidFill>
                <a:latin typeface="Calibri Light"/>
                <a:cs typeface="Calibri Light"/>
              </a:rPr>
              <a:t>i</a:t>
            </a:r>
            <a:r>
              <a:rPr sz="2206" i="1" spc="18" dirty="0">
                <a:solidFill>
                  <a:srgbClr val="FEFB00"/>
                </a:solidFill>
                <a:latin typeface="Calibri Light"/>
                <a:cs typeface="Calibri Light"/>
              </a:rPr>
              <a:t>o</a:t>
            </a:r>
            <a:r>
              <a:rPr sz="2206" i="1" spc="13" dirty="0">
                <a:solidFill>
                  <a:srgbClr val="FEFB00"/>
                </a:solidFill>
                <a:latin typeface="Calibri Light"/>
                <a:cs typeface="Calibri Light"/>
              </a:rPr>
              <a:t>n</a:t>
            </a:r>
            <a:r>
              <a:rPr sz="2206" i="1" spc="22" dirty="0">
                <a:solidFill>
                  <a:srgbClr val="FEFB00"/>
                </a:solidFill>
                <a:latin typeface="Calibri Light"/>
                <a:cs typeface="Calibri Light"/>
              </a:rPr>
              <a:t>s</a:t>
            </a:r>
            <a:r>
              <a:rPr sz="2206" i="1" spc="13" dirty="0">
                <a:solidFill>
                  <a:srgbClr val="FEFB00"/>
                </a:solidFill>
                <a:latin typeface="Calibri Light"/>
                <a:cs typeface="Calibri Light"/>
              </a:rPr>
              <a:t> an</a:t>
            </a:r>
            <a:r>
              <a:rPr sz="2206" i="1" spc="31" dirty="0">
                <a:solidFill>
                  <a:srgbClr val="FEFB00"/>
                </a:solidFill>
                <a:latin typeface="Calibri Light"/>
                <a:cs typeface="Calibri Light"/>
              </a:rPr>
              <a:t>d</a:t>
            </a:r>
            <a:r>
              <a:rPr sz="2206" i="1" spc="13" dirty="0">
                <a:solidFill>
                  <a:srgbClr val="FEFB00"/>
                </a:solidFill>
                <a:latin typeface="Calibri Light"/>
                <a:cs typeface="Calibri Light"/>
              </a:rPr>
              <a:t> b</a:t>
            </a:r>
            <a:r>
              <a:rPr sz="2206" i="1" spc="9" dirty="0">
                <a:solidFill>
                  <a:srgbClr val="FEFB00"/>
                </a:solidFill>
                <a:latin typeface="Calibri Light"/>
                <a:cs typeface="Calibri Light"/>
              </a:rPr>
              <a:t>e</a:t>
            </a:r>
            <a:r>
              <a:rPr sz="2206" i="1" spc="18" dirty="0">
                <a:solidFill>
                  <a:srgbClr val="FEFB00"/>
                </a:solidFill>
                <a:latin typeface="Calibri Light"/>
                <a:cs typeface="Calibri Light"/>
              </a:rPr>
              <a:t>st</a:t>
            </a:r>
            <a:r>
              <a:rPr sz="2206" i="1" spc="-106" dirty="0">
                <a:solidFill>
                  <a:srgbClr val="FEFB00"/>
                </a:solidFill>
                <a:latin typeface="Calibri Light"/>
                <a:cs typeface="Calibri Light"/>
              </a:rPr>
              <a:t> </a:t>
            </a:r>
            <a:r>
              <a:rPr sz="2206" i="1" spc="13" dirty="0">
                <a:solidFill>
                  <a:srgbClr val="FEFB00"/>
                </a:solidFill>
                <a:latin typeface="Calibri Light"/>
                <a:cs typeface="Calibri Light"/>
              </a:rPr>
              <a:t>p</a:t>
            </a:r>
            <a:r>
              <a:rPr sz="2206" i="1" spc="40" dirty="0">
                <a:solidFill>
                  <a:srgbClr val="FEFB00"/>
                </a:solidFill>
                <a:latin typeface="Calibri Light"/>
                <a:cs typeface="Calibri Light"/>
              </a:rPr>
              <a:t>r</a:t>
            </a:r>
            <a:r>
              <a:rPr sz="2206" i="1" spc="26" dirty="0">
                <a:solidFill>
                  <a:srgbClr val="FEFB00"/>
                </a:solidFill>
                <a:latin typeface="Calibri Light"/>
                <a:cs typeface="Calibri Light"/>
              </a:rPr>
              <a:t>a</a:t>
            </a:r>
            <a:r>
              <a:rPr sz="2206" i="1" spc="44" dirty="0">
                <a:solidFill>
                  <a:srgbClr val="FEFB00"/>
                </a:solidFill>
                <a:latin typeface="Calibri Light"/>
                <a:cs typeface="Calibri Light"/>
              </a:rPr>
              <a:t>c</a:t>
            </a:r>
            <a:r>
              <a:rPr sz="2206" i="1" spc="53" dirty="0">
                <a:solidFill>
                  <a:srgbClr val="FEFB00"/>
                </a:solidFill>
                <a:latin typeface="Calibri Light"/>
                <a:cs typeface="Calibri Light"/>
              </a:rPr>
              <a:t>t</a:t>
            </a:r>
            <a:r>
              <a:rPr sz="2206" i="1" spc="35" dirty="0">
                <a:solidFill>
                  <a:srgbClr val="FEFB00"/>
                </a:solidFill>
                <a:latin typeface="Calibri Light"/>
                <a:cs typeface="Calibri Light"/>
              </a:rPr>
              <a:t>i</a:t>
            </a:r>
            <a:r>
              <a:rPr sz="2206" i="1" spc="44" dirty="0">
                <a:solidFill>
                  <a:srgbClr val="FEFB00"/>
                </a:solidFill>
                <a:latin typeface="Calibri Light"/>
                <a:cs typeface="Calibri Light"/>
              </a:rPr>
              <a:t>c</a:t>
            </a:r>
            <a:r>
              <a:rPr sz="2206" i="1" spc="9" dirty="0">
                <a:solidFill>
                  <a:srgbClr val="FEFB00"/>
                </a:solidFill>
                <a:latin typeface="Calibri Light"/>
                <a:cs typeface="Calibri Light"/>
              </a:rPr>
              <a:t>e</a:t>
            </a:r>
            <a:r>
              <a:rPr sz="2206" i="1" spc="22" dirty="0">
                <a:solidFill>
                  <a:srgbClr val="FEFB00"/>
                </a:solidFill>
                <a:latin typeface="Calibri Light"/>
                <a:cs typeface="Calibri Light"/>
              </a:rPr>
              <a:t>s</a:t>
            </a:r>
            <a:r>
              <a:rPr sz="2206" i="1" spc="-150" dirty="0">
                <a:solidFill>
                  <a:srgbClr val="FEFB00"/>
                </a:solidFill>
                <a:latin typeface="Calibri Light"/>
                <a:cs typeface="Calibri Light"/>
              </a:rPr>
              <a:t> </a:t>
            </a:r>
            <a:r>
              <a:rPr sz="2206" i="1" spc="26" dirty="0">
                <a:solidFill>
                  <a:srgbClr val="FEFB00"/>
                </a:solidFill>
                <a:latin typeface="Calibri Light"/>
                <a:cs typeface="Calibri Light"/>
              </a:rPr>
              <a:t>a</a:t>
            </a:r>
            <a:r>
              <a:rPr sz="2206" i="1" spc="44" dirty="0">
                <a:solidFill>
                  <a:srgbClr val="FEFB00"/>
                </a:solidFill>
                <a:latin typeface="Calibri Light"/>
                <a:cs typeface="Calibri Light"/>
              </a:rPr>
              <a:t>c</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o</a:t>
            </a:r>
            <a:r>
              <a:rPr sz="2206" i="1" spc="18" dirty="0">
                <a:solidFill>
                  <a:srgbClr val="FEFB00"/>
                </a:solidFill>
                <a:latin typeface="Calibri Light"/>
                <a:cs typeface="Calibri Light"/>
              </a:rPr>
              <a:t>s</a:t>
            </a:r>
            <a:r>
              <a:rPr sz="2206" i="1" spc="22" dirty="0">
                <a:solidFill>
                  <a:srgbClr val="FEFB00"/>
                </a:solidFill>
                <a:latin typeface="Calibri Light"/>
                <a:cs typeface="Calibri Light"/>
              </a:rPr>
              <a:t>s</a:t>
            </a:r>
            <a:r>
              <a:rPr sz="2206" i="1" spc="-66" dirty="0">
                <a:solidFill>
                  <a:srgbClr val="FEFB00"/>
                </a:solidFill>
                <a:latin typeface="Calibri Light"/>
                <a:cs typeface="Calibri Light"/>
              </a:rPr>
              <a:t> </a:t>
            </a:r>
            <a:r>
              <a:rPr sz="2206" i="1" spc="13" dirty="0">
                <a:solidFill>
                  <a:srgbClr val="FEFB00"/>
                </a:solidFill>
                <a:latin typeface="Calibri Light"/>
                <a:cs typeface="Calibri Light"/>
              </a:rPr>
              <a:t>d</a:t>
            </a:r>
            <a:r>
              <a:rPr sz="2206" i="1" spc="35" dirty="0">
                <a:solidFill>
                  <a:srgbClr val="FEFB00"/>
                </a:solidFill>
                <a:latin typeface="Calibri Light"/>
                <a:cs typeface="Calibri Light"/>
              </a:rPr>
              <a:t>i</a:t>
            </a:r>
            <a:r>
              <a:rPr sz="2206" i="1" spc="31" dirty="0">
                <a:solidFill>
                  <a:srgbClr val="FEFB00"/>
                </a:solidFill>
                <a:latin typeface="Calibri Light"/>
                <a:cs typeface="Calibri Light"/>
              </a:rPr>
              <a:t>ff</a:t>
            </a:r>
            <a:r>
              <a:rPr sz="2206" i="1" spc="9" dirty="0">
                <a:solidFill>
                  <a:srgbClr val="FEFB00"/>
                </a:solidFill>
                <a:latin typeface="Calibri Light"/>
                <a:cs typeface="Calibri Light"/>
              </a:rPr>
              <a:t>e</a:t>
            </a:r>
            <a:r>
              <a:rPr sz="2206" i="1" spc="40" dirty="0">
                <a:solidFill>
                  <a:srgbClr val="FEFB00"/>
                </a:solidFill>
                <a:latin typeface="Calibri Light"/>
                <a:cs typeface="Calibri Light"/>
              </a:rPr>
              <a:t>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n</a:t>
            </a:r>
            <a:r>
              <a:rPr sz="2206" i="1" spc="18" dirty="0">
                <a:solidFill>
                  <a:srgbClr val="FEFB00"/>
                </a:solidFill>
                <a:latin typeface="Calibri Light"/>
                <a:cs typeface="Calibri Light"/>
              </a:rPr>
              <a:t>t</a:t>
            </a:r>
            <a:r>
              <a:rPr sz="2206" i="1" spc="-106" dirty="0">
                <a:solidFill>
                  <a:srgbClr val="FEFB00"/>
                </a:solidFill>
                <a:latin typeface="Calibri Light"/>
                <a:cs typeface="Calibri Light"/>
              </a:rPr>
              <a:t> </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spc="-75" dirty="0">
                <a:solidFill>
                  <a:srgbClr val="FEFB00"/>
                </a:solidFill>
                <a:latin typeface="Calibri Light"/>
                <a:cs typeface="Calibri Light"/>
              </a:rPr>
              <a:t> </a:t>
            </a:r>
            <a:r>
              <a:rPr sz="2206" i="1" spc="13" dirty="0">
                <a:solidFill>
                  <a:srgbClr val="FEFB00"/>
                </a:solidFill>
                <a:latin typeface="Calibri Light"/>
                <a:cs typeface="Calibri Light"/>
              </a:rPr>
              <a:t>d</a:t>
            </a:r>
            <a:r>
              <a:rPr sz="2206" i="1" spc="35" dirty="0">
                <a:solidFill>
                  <a:srgbClr val="FEFB00"/>
                </a:solidFill>
                <a:latin typeface="Calibri Light"/>
                <a:cs typeface="Calibri Light"/>
              </a:rPr>
              <a:t>i</a:t>
            </a:r>
            <a:r>
              <a:rPr sz="2206" i="1" spc="18" dirty="0">
                <a:solidFill>
                  <a:srgbClr val="FEFB00"/>
                </a:solidFill>
                <a:latin typeface="Calibri Light"/>
                <a:cs typeface="Calibri Light"/>
              </a:rPr>
              <a:t>s</a:t>
            </a:r>
            <a:r>
              <a:rPr sz="2206" i="1" spc="13" dirty="0">
                <a:solidFill>
                  <a:srgbClr val="FEFB00"/>
                </a:solidFill>
                <a:latin typeface="Calibri Light"/>
                <a:cs typeface="Calibri Light"/>
              </a:rPr>
              <a:t>pa</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a</a:t>
            </a:r>
            <a:r>
              <a:rPr sz="2206" i="1" spc="53" dirty="0">
                <a:solidFill>
                  <a:srgbClr val="FEFB00"/>
                </a:solidFill>
                <a:latin typeface="Calibri Light"/>
                <a:cs typeface="Calibri Light"/>
              </a:rPr>
              <a:t>t</a:t>
            </a:r>
            <a:r>
              <a:rPr sz="2206" i="1" spc="31" dirty="0">
                <a:solidFill>
                  <a:srgbClr val="FEFB00"/>
                </a:solidFill>
                <a:latin typeface="Calibri Light"/>
                <a:cs typeface="Calibri Light"/>
              </a:rPr>
              <a:t>e</a:t>
            </a:r>
            <a:r>
              <a:rPr sz="2206" i="1" spc="-168" dirty="0">
                <a:solidFill>
                  <a:srgbClr val="FEFB00"/>
                </a:solidFill>
                <a:latin typeface="Calibri Light"/>
                <a:cs typeface="Calibri Light"/>
              </a:rPr>
              <a:t> </a:t>
            </a:r>
            <a:r>
              <a:rPr sz="2206" i="1" spc="44" dirty="0">
                <a:solidFill>
                  <a:srgbClr val="FEFB00"/>
                </a:solidFill>
                <a:latin typeface="Calibri Light"/>
                <a:cs typeface="Calibri Light"/>
              </a:rPr>
              <a:t>c</a:t>
            </a:r>
            <a:r>
              <a:rPr sz="2206" i="1" spc="13" dirty="0">
                <a:solidFill>
                  <a:srgbClr val="FEFB00"/>
                </a:solidFill>
                <a:latin typeface="Calibri Light"/>
                <a:cs typeface="Calibri Light"/>
              </a:rPr>
              <a:t>o</a:t>
            </a:r>
            <a:r>
              <a:rPr sz="2206" i="1" spc="31" dirty="0">
                <a:solidFill>
                  <a:srgbClr val="FEFB00"/>
                </a:solidFill>
                <a:latin typeface="Calibri Light"/>
                <a:cs typeface="Calibri Light"/>
              </a:rPr>
              <a:t>mm</a:t>
            </a:r>
            <a:r>
              <a:rPr sz="2206" i="1" spc="13" dirty="0">
                <a:solidFill>
                  <a:srgbClr val="FEFB00"/>
                </a:solidFill>
                <a:latin typeface="Calibri Light"/>
                <a:cs typeface="Calibri Light"/>
              </a:rPr>
              <a:t>un</a:t>
            </a:r>
            <a:r>
              <a:rPr sz="2206" i="1" spc="35" dirty="0">
                <a:solidFill>
                  <a:srgbClr val="FEFB00"/>
                </a:solidFill>
                <a:latin typeface="Calibri Light"/>
                <a:cs typeface="Calibri Light"/>
              </a:rPr>
              <a:t>i</a:t>
            </a:r>
            <a:r>
              <a:rPr sz="2206" i="1" spc="53" dirty="0">
                <a:solidFill>
                  <a:srgbClr val="FEFB00"/>
                </a:solidFill>
                <a:latin typeface="Calibri Light"/>
                <a:cs typeface="Calibri Light"/>
              </a:rPr>
              <a:t>t</a:t>
            </a:r>
            <a:r>
              <a:rPr sz="2206" i="1" spc="35" dirty="0">
                <a:solidFill>
                  <a:srgbClr val="FEFB00"/>
                </a:solidFill>
                <a:latin typeface="Calibri Light"/>
                <a:cs typeface="Calibri Light"/>
              </a:rPr>
              <a:t>i</a:t>
            </a:r>
            <a:r>
              <a:rPr sz="2206" i="1" spc="9" dirty="0">
                <a:solidFill>
                  <a:srgbClr val="FEFB00"/>
                </a:solidFill>
                <a:latin typeface="Calibri Light"/>
                <a:cs typeface="Calibri Light"/>
              </a:rPr>
              <a:t>e</a:t>
            </a:r>
            <a:r>
              <a:rPr sz="2206" i="1" spc="18" dirty="0">
                <a:solidFill>
                  <a:srgbClr val="FEFB00"/>
                </a:solidFill>
                <a:latin typeface="Calibri Light"/>
                <a:cs typeface="Calibri Light"/>
              </a:rPr>
              <a:t>s</a:t>
            </a:r>
            <a:r>
              <a:rPr sz="2206" i="1" spc="40" dirty="0">
                <a:solidFill>
                  <a:srgbClr val="FEFB00"/>
                </a:solidFill>
                <a:latin typeface="Calibri Light"/>
                <a:cs typeface="Calibri Light"/>
              </a:rPr>
              <a:t>?</a:t>
            </a:r>
            <a:endParaRPr sz="2206">
              <a:solidFill>
                <a:prstClr val="black"/>
              </a:solidFill>
              <a:latin typeface="Calibri Light"/>
              <a:cs typeface="Calibri Light"/>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661182" marR="4483" indent="-650536" defTabSz="806867">
              <a:lnSpc>
                <a:spcPts val="1324"/>
              </a:lnSpc>
            </a:pPr>
            <a:r>
              <a:rPr spc="-44" dirty="0"/>
              <a:t>N</a:t>
            </a:r>
            <a:r>
              <a:rPr spc="-9" dirty="0"/>
              <a:t>S</a:t>
            </a:r>
            <a:r>
              <a:rPr dirty="0"/>
              <a:t>F</a:t>
            </a:r>
            <a:r>
              <a:rPr spc="4" dirty="0"/>
              <a:t> C</a:t>
            </a:r>
            <a:r>
              <a:rPr dirty="0"/>
              <a:t>y</a:t>
            </a:r>
            <a:r>
              <a:rPr spc="13" dirty="0"/>
              <a:t>b</a:t>
            </a:r>
            <a:r>
              <a:rPr spc="-53" dirty="0"/>
              <a:t>e</a:t>
            </a:r>
            <a:r>
              <a:rPr spc="31" dirty="0"/>
              <a:t>r</a:t>
            </a:r>
            <a:r>
              <a:rPr dirty="0"/>
              <a:t>i</a:t>
            </a:r>
            <a:r>
              <a:rPr spc="13" dirty="0"/>
              <a:t>n</a:t>
            </a:r>
            <a:r>
              <a:rPr dirty="0"/>
              <a:t>f</a:t>
            </a:r>
            <a:r>
              <a:rPr spc="31" dirty="0"/>
              <a:t>r</a:t>
            </a:r>
            <a:r>
              <a:rPr spc="-22" dirty="0"/>
              <a:t>a</a:t>
            </a:r>
            <a:r>
              <a:rPr spc="-9" dirty="0"/>
              <a:t>s</a:t>
            </a:r>
            <a:r>
              <a:rPr spc="-40" dirty="0"/>
              <a:t>t</a:t>
            </a:r>
            <a:r>
              <a:rPr spc="31" dirty="0"/>
              <a:t>r</a:t>
            </a:r>
            <a:r>
              <a:rPr spc="13" dirty="0"/>
              <a:t>u</a:t>
            </a:r>
            <a:r>
              <a:rPr spc="-53" dirty="0"/>
              <a:t>c</a:t>
            </a:r>
            <a:r>
              <a:rPr spc="-40" dirty="0"/>
              <a:t>t</a:t>
            </a:r>
            <a:r>
              <a:rPr spc="13" dirty="0"/>
              <a:t>u</a:t>
            </a:r>
            <a:r>
              <a:rPr spc="31" dirty="0"/>
              <a:t>r</a:t>
            </a:r>
            <a:r>
              <a:rPr spc="-9" dirty="0"/>
              <a:t>e</a:t>
            </a:r>
            <a:r>
              <a:rPr spc="-128" dirty="0"/>
              <a:t> </a:t>
            </a:r>
            <a:r>
              <a:rPr spc="-66" dirty="0"/>
              <a:t>W</a:t>
            </a:r>
            <a:r>
              <a:rPr spc="9" dirty="0"/>
              <a:t>o</a:t>
            </a:r>
            <a:r>
              <a:rPr spc="31" dirty="0"/>
              <a:t>r</a:t>
            </a:r>
            <a:r>
              <a:rPr spc="-4" dirty="0"/>
              <a:t>k</a:t>
            </a:r>
            <a:r>
              <a:rPr spc="-9" dirty="0"/>
              <a:t>s</a:t>
            </a:r>
            <a:r>
              <a:rPr spc="13" dirty="0"/>
              <a:t>h</a:t>
            </a:r>
            <a:r>
              <a:rPr spc="9" dirty="0"/>
              <a:t>o</a:t>
            </a:r>
            <a:r>
              <a:rPr dirty="0"/>
              <a:t>p</a:t>
            </a:r>
            <a:r>
              <a:rPr spc="-159" dirty="0"/>
              <a:t> </a:t>
            </a:r>
            <a:r>
              <a:rPr spc="26" dirty="0"/>
              <a:t>6</a:t>
            </a:r>
            <a:r>
              <a:rPr dirty="0"/>
              <a:t>-</a:t>
            </a:r>
            <a:r>
              <a:rPr spc="-9" dirty="0"/>
              <a:t>7</a:t>
            </a:r>
            <a:r>
              <a:rPr spc="-4" dirty="0"/>
              <a:t> </a:t>
            </a:r>
            <a:r>
              <a:rPr dirty="0"/>
              <a:t>S</a:t>
            </a:r>
            <a:r>
              <a:rPr spc="-44" dirty="0"/>
              <a:t>e</a:t>
            </a:r>
            <a:r>
              <a:rPr spc="13" dirty="0"/>
              <a:t>p</a:t>
            </a:r>
            <a:r>
              <a:rPr spc="-40" dirty="0"/>
              <a:t>t</a:t>
            </a:r>
            <a:r>
              <a:rPr spc="-53" dirty="0"/>
              <a:t>e</a:t>
            </a:r>
            <a:r>
              <a:rPr spc="-49" dirty="0"/>
              <a:t>m</a:t>
            </a:r>
            <a:r>
              <a:rPr spc="13" dirty="0"/>
              <a:t>b</a:t>
            </a:r>
            <a:r>
              <a:rPr spc="-53" dirty="0"/>
              <a:t>e</a:t>
            </a:r>
            <a:r>
              <a:rPr spc="-4" dirty="0"/>
              <a:t>r</a:t>
            </a:r>
            <a:r>
              <a:rPr spc="44" dirty="0"/>
              <a:t> </a:t>
            </a:r>
            <a:r>
              <a:rPr spc="22" dirty="0"/>
              <a:t>201</a:t>
            </a:r>
            <a:r>
              <a:rPr spc="-9" dirty="0"/>
              <a:t>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1206" defTabSz="806867"/>
            <a:r>
              <a:rPr spc="-44" dirty="0"/>
              <a:t>L</a:t>
            </a:r>
            <a:r>
              <a:rPr spc="-26" dirty="0"/>
              <a:t>IG</a:t>
            </a:r>
            <a:r>
              <a:rPr spc="31" dirty="0"/>
              <a:t>O</a:t>
            </a:r>
            <a:r>
              <a:rPr dirty="0"/>
              <a:t>-</a:t>
            </a:r>
            <a:r>
              <a:rPr spc="-26" dirty="0"/>
              <a:t>G</a:t>
            </a:r>
            <a:r>
              <a:rPr spc="22" dirty="0"/>
              <a:t>1701777</a:t>
            </a:r>
            <a:r>
              <a:rPr dirty="0"/>
              <a:t>-v1</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2413" defTabSz="806867"/>
            <a:fld id="{81D60167-4931-47E6-BA6A-407CBD079E47}" type="slidenum">
              <a:rPr spc="-9" dirty="0"/>
              <a:pPr marL="22413" defTabSz="806867"/>
              <a:t>6</a:t>
            </a:fld>
            <a:endParaRPr spc="-9" dirty="0"/>
          </a:p>
        </p:txBody>
      </p:sp>
      <p:sp>
        <p:nvSpPr>
          <p:cNvPr id="3" name="object 3"/>
          <p:cNvSpPr txBox="1"/>
          <p:nvPr/>
        </p:nvSpPr>
        <p:spPr>
          <a:xfrm>
            <a:off x="2077702" y="1701812"/>
            <a:ext cx="7787528" cy="3948645"/>
          </a:xfrm>
          <a:prstGeom prst="rect">
            <a:avLst/>
          </a:prstGeom>
        </p:spPr>
        <p:txBody>
          <a:bodyPr vert="horz" wrap="square" lIns="0" tIns="0" rIns="0" bIns="0" rtlCol="0">
            <a:spAutoFit/>
          </a:bodyPr>
          <a:lstStyle/>
          <a:p>
            <a:pPr marL="223569" indent="-212363" defTabSz="806867">
              <a:lnSpc>
                <a:spcPts val="2365"/>
              </a:lnSpc>
              <a:buClr>
                <a:srgbClr val="E6F1EC"/>
              </a:buClr>
              <a:buFont typeface="Arial"/>
              <a:buChar char="•"/>
              <a:tabLst>
                <a:tab pos="223569" algn="l"/>
                <a:tab pos="224130" algn="l"/>
              </a:tabLst>
            </a:pPr>
            <a:r>
              <a:rPr sz="2030" spc="26" dirty="0">
                <a:solidFill>
                  <a:srgbClr val="E6F1EC"/>
                </a:solidFill>
                <a:latin typeface="Calibri"/>
                <a:cs typeface="Calibri"/>
              </a:rPr>
              <a:t>L</a:t>
            </a:r>
            <a:r>
              <a:rPr sz="2030" spc="18" dirty="0">
                <a:solidFill>
                  <a:srgbClr val="E6F1EC"/>
                </a:solidFill>
                <a:latin typeface="Calibri"/>
                <a:cs typeface="Calibri"/>
              </a:rPr>
              <a:t>I</a:t>
            </a:r>
            <a:r>
              <a:rPr sz="2030" spc="22" dirty="0">
                <a:solidFill>
                  <a:srgbClr val="E6F1EC"/>
                </a:solidFill>
                <a:latin typeface="Calibri"/>
                <a:cs typeface="Calibri"/>
              </a:rPr>
              <a:t>G</a:t>
            </a:r>
            <a:r>
              <a:rPr sz="2030" dirty="0">
                <a:solidFill>
                  <a:srgbClr val="E6F1EC"/>
                </a:solidFill>
                <a:latin typeface="Calibri"/>
                <a:cs typeface="Calibri"/>
              </a:rPr>
              <a:t>O</a:t>
            </a:r>
            <a:r>
              <a:rPr sz="2030" spc="49" dirty="0">
                <a:solidFill>
                  <a:srgbClr val="E6F1EC"/>
                </a:solidFill>
                <a:latin typeface="Calibri"/>
                <a:cs typeface="Calibri"/>
              </a:rPr>
              <a:t> </a:t>
            </a:r>
            <a:r>
              <a:rPr sz="2030" spc="4" dirty="0">
                <a:solidFill>
                  <a:srgbClr val="E6F1EC"/>
                </a:solidFill>
                <a:latin typeface="Calibri"/>
                <a:cs typeface="Calibri"/>
              </a:rPr>
              <a:t>I</a:t>
            </a:r>
            <a:r>
              <a:rPr sz="2030" dirty="0">
                <a:solidFill>
                  <a:srgbClr val="E6F1EC"/>
                </a:solidFill>
                <a:latin typeface="Calibri"/>
                <a:cs typeface="Calibri"/>
              </a:rPr>
              <a:t>T</a:t>
            </a:r>
            <a:r>
              <a:rPr sz="2030" spc="-40" dirty="0">
                <a:solidFill>
                  <a:srgbClr val="E6F1EC"/>
                </a:solidFill>
                <a:latin typeface="Calibri"/>
                <a:cs typeface="Calibri"/>
              </a:rPr>
              <a:t> </a:t>
            </a:r>
            <a:r>
              <a:rPr sz="2030" spc="-26" dirty="0">
                <a:solidFill>
                  <a:srgbClr val="E6F1EC"/>
                </a:solidFill>
                <a:latin typeface="Calibri"/>
                <a:cs typeface="Calibri"/>
              </a:rPr>
              <a:t>l</a:t>
            </a:r>
            <a:r>
              <a:rPr sz="2030" spc="-57" dirty="0">
                <a:solidFill>
                  <a:srgbClr val="E6F1EC"/>
                </a:solidFill>
                <a:latin typeface="Calibri"/>
                <a:cs typeface="Calibri"/>
              </a:rPr>
              <a:t>e</a:t>
            </a:r>
            <a:r>
              <a:rPr sz="2030" spc="-4" dirty="0">
                <a:solidFill>
                  <a:srgbClr val="E6F1EC"/>
                </a:solidFill>
                <a:latin typeface="Calibri"/>
                <a:cs typeface="Calibri"/>
              </a:rPr>
              <a:t>a</a:t>
            </a:r>
            <a:r>
              <a:rPr sz="2030" spc="-9" dirty="0">
                <a:solidFill>
                  <a:srgbClr val="E6F1EC"/>
                </a:solidFill>
                <a:latin typeface="Calibri"/>
                <a:cs typeface="Calibri"/>
              </a:rPr>
              <a:t>d</a:t>
            </a:r>
            <a:r>
              <a:rPr sz="2030" spc="-57" dirty="0">
                <a:solidFill>
                  <a:srgbClr val="E6F1EC"/>
                </a:solidFill>
                <a:latin typeface="Calibri"/>
                <a:cs typeface="Calibri"/>
              </a:rPr>
              <a:t>e</a:t>
            </a:r>
            <a:r>
              <a:rPr sz="2030" spc="-13" dirty="0">
                <a:solidFill>
                  <a:srgbClr val="E6F1EC"/>
                </a:solidFill>
                <a:latin typeface="Calibri"/>
                <a:cs typeface="Calibri"/>
              </a:rPr>
              <a:t>r</a:t>
            </a:r>
            <a:r>
              <a:rPr sz="2030" spc="-4" dirty="0">
                <a:solidFill>
                  <a:srgbClr val="E6F1EC"/>
                </a:solidFill>
                <a:latin typeface="Calibri"/>
                <a:cs typeface="Calibri"/>
              </a:rPr>
              <a:t>s</a:t>
            </a:r>
            <a:r>
              <a:rPr sz="2030" spc="-9" dirty="0">
                <a:solidFill>
                  <a:srgbClr val="E6F1EC"/>
                </a:solidFill>
                <a:latin typeface="Calibri"/>
                <a:cs typeface="Calibri"/>
              </a:rPr>
              <a:t>h</a:t>
            </a:r>
            <a:r>
              <a:rPr sz="2030" spc="-26" dirty="0">
                <a:solidFill>
                  <a:srgbClr val="E6F1EC"/>
                </a:solidFill>
                <a:latin typeface="Calibri"/>
                <a:cs typeface="Calibri"/>
              </a:rPr>
              <a:t>i</a:t>
            </a:r>
            <a:r>
              <a:rPr sz="2030" dirty="0">
                <a:solidFill>
                  <a:srgbClr val="E6F1EC"/>
                </a:solidFill>
                <a:latin typeface="Calibri"/>
                <a:cs typeface="Calibri"/>
              </a:rPr>
              <a:t>p </a:t>
            </a:r>
            <a:r>
              <a:rPr sz="2030" spc="-132" dirty="0">
                <a:solidFill>
                  <a:srgbClr val="E6F1EC"/>
                </a:solidFill>
                <a:latin typeface="Calibri"/>
                <a:cs typeface="Calibri"/>
              </a:rPr>
              <a:t> </a:t>
            </a:r>
            <a:r>
              <a:rPr sz="2030" spc="-26" dirty="0">
                <a:solidFill>
                  <a:srgbClr val="E6F1EC"/>
                </a:solidFill>
                <a:latin typeface="Calibri"/>
                <a:cs typeface="Calibri"/>
              </a:rPr>
              <a:t>i</a:t>
            </a:r>
            <a:r>
              <a:rPr sz="2030" dirty="0">
                <a:solidFill>
                  <a:srgbClr val="E6F1EC"/>
                </a:solidFill>
                <a:latin typeface="Calibri"/>
                <a:cs typeface="Calibri"/>
              </a:rPr>
              <a:t>s</a:t>
            </a:r>
            <a:r>
              <a:rPr sz="2030" spc="66" dirty="0">
                <a:solidFill>
                  <a:srgbClr val="E6F1EC"/>
                </a:solidFill>
                <a:latin typeface="Calibri"/>
                <a:cs typeface="Calibri"/>
              </a:rPr>
              <a:t> </a:t>
            </a:r>
            <a:r>
              <a:rPr sz="2030" spc="-57" dirty="0">
                <a:solidFill>
                  <a:srgbClr val="E6F1EC"/>
                </a:solidFill>
                <a:latin typeface="Calibri"/>
                <a:cs typeface="Calibri"/>
              </a:rPr>
              <a:t>e</a:t>
            </a:r>
            <a:r>
              <a:rPr sz="2030" spc="-9" dirty="0">
                <a:solidFill>
                  <a:srgbClr val="E6F1EC"/>
                </a:solidFill>
                <a:latin typeface="Calibri"/>
                <a:cs typeface="Calibri"/>
              </a:rPr>
              <a:t>n</a:t>
            </a:r>
            <a:r>
              <a:rPr sz="2030" dirty="0">
                <a:solidFill>
                  <a:srgbClr val="E6F1EC"/>
                </a:solidFill>
                <a:latin typeface="Calibri"/>
                <a:cs typeface="Calibri"/>
              </a:rPr>
              <a:t>g</a:t>
            </a:r>
            <a:r>
              <a:rPr sz="2030" spc="-4" dirty="0">
                <a:solidFill>
                  <a:srgbClr val="E6F1EC"/>
                </a:solidFill>
                <a:latin typeface="Calibri"/>
                <a:cs typeface="Calibri"/>
              </a:rPr>
              <a:t>a</a:t>
            </a:r>
            <a:r>
              <a:rPr sz="2030" dirty="0">
                <a:solidFill>
                  <a:srgbClr val="E6F1EC"/>
                </a:solidFill>
                <a:latin typeface="Calibri"/>
                <a:cs typeface="Calibri"/>
              </a:rPr>
              <a:t>g</a:t>
            </a:r>
            <a:r>
              <a:rPr sz="2030" spc="-57" dirty="0">
                <a:solidFill>
                  <a:srgbClr val="E6F1EC"/>
                </a:solidFill>
                <a:latin typeface="Calibri"/>
                <a:cs typeface="Calibri"/>
              </a:rPr>
              <a:t>e</a:t>
            </a:r>
            <a:r>
              <a:rPr sz="2030" dirty="0">
                <a:solidFill>
                  <a:srgbClr val="E6F1EC"/>
                </a:solidFill>
                <a:latin typeface="Calibri"/>
                <a:cs typeface="Calibri"/>
              </a:rPr>
              <a:t>d</a:t>
            </a:r>
            <a:r>
              <a:rPr sz="2030" spc="150" dirty="0">
                <a:solidFill>
                  <a:srgbClr val="E6F1EC"/>
                </a:solidFill>
                <a:latin typeface="Calibri"/>
                <a:cs typeface="Calibri"/>
              </a:rPr>
              <a:t> </a:t>
            </a:r>
            <a:r>
              <a:rPr sz="2030" spc="-57" dirty="0">
                <a:solidFill>
                  <a:srgbClr val="E6F1EC"/>
                </a:solidFill>
                <a:latin typeface="Calibri"/>
                <a:cs typeface="Calibri"/>
              </a:rPr>
              <a:t>w</a:t>
            </a:r>
            <a:r>
              <a:rPr sz="2030" spc="-26" dirty="0">
                <a:solidFill>
                  <a:srgbClr val="E6F1EC"/>
                </a:solidFill>
                <a:latin typeface="Calibri"/>
                <a:cs typeface="Calibri"/>
              </a:rPr>
              <a:t>i</a:t>
            </a:r>
            <a:r>
              <a:rPr sz="2030" spc="13" dirty="0">
                <a:solidFill>
                  <a:srgbClr val="E6F1EC"/>
                </a:solidFill>
                <a:latin typeface="Calibri"/>
                <a:cs typeface="Calibri"/>
              </a:rPr>
              <a:t>t</a:t>
            </a:r>
            <a:r>
              <a:rPr sz="2030" dirty="0">
                <a:solidFill>
                  <a:srgbClr val="E6F1EC"/>
                </a:solidFill>
                <a:latin typeface="Calibri"/>
                <a:cs typeface="Calibri"/>
              </a:rPr>
              <a:t>h</a:t>
            </a:r>
            <a:r>
              <a:rPr sz="2030" spc="150" dirty="0">
                <a:solidFill>
                  <a:srgbClr val="E6F1EC"/>
                </a:solidFill>
                <a:latin typeface="Calibri"/>
                <a:cs typeface="Calibri"/>
              </a:rPr>
              <a:t> </a:t>
            </a:r>
            <a:r>
              <a:rPr sz="2030" spc="-13" dirty="0">
                <a:solidFill>
                  <a:srgbClr val="E6F1EC"/>
                </a:solidFill>
                <a:latin typeface="Calibri"/>
                <a:cs typeface="Calibri"/>
              </a:rPr>
              <a:t>o</a:t>
            </a:r>
            <a:r>
              <a:rPr sz="2030" spc="13" dirty="0">
                <a:solidFill>
                  <a:srgbClr val="E6F1EC"/>
                </a:solidFill>
                <a:latin typeface="Calibri"/>
                <a:cs typeface="Calibri"/>
              </a:rPr>
              <a:t>t</a:t>
            </a:r>
            <a:r>
              <a:rPr sz="2030" spc="-9" dirty="0">
                <a:solidFill>
                  <a:srgbClr val="E6F1EC"/>
                </a:solidFill>
                <a:latin typeface="Calibri"/>
                <a:cs typeface="Calibri"/>
              </a:rPr>
              <a:t>h</a:t>
            </a:r>
            <a:r>
              <a:rPr sz="2030" spc="-57" dirty="0">
                <a:solidFill>
                  <a:srgbClr val="E6F1EC"/>
                </a:solidFill>
                <a:latin typeface="Calibri"/>
                <a:cs typeface="Calibri"/>
              </a:rPr>
              <a:t>e</a:t>
            </a:r>
            <a:r>
              <a:rPr sz="2030" spc="-9" dirty="0">
                <a:solidFill>
                  <a:srgbClr val="E6F1EC"/>
                </a:solidFill>
                <a:latin typeface="Calibri"/>
                <a:cs typeface="Calibri"/>
              </a:rPr>
              <a:t>r</a:t>
            </a:r>
            <a:r>
              <a:rPr sz="2030" spc="154" dirty="0">
                <a:solidFill>
                  <a:srgbClr val="E6F1EC"/>
                </a:solidFill>
                <a:latin typeface="Calibri"/>
                <a:cs typeface="Calibri"/>
              </a:rPr>
              <a:t> </a:t>
            </a:r>
            <a:r>
              <a:rPr sz="2030" spc="-4" dirty="0">
                <a:solidFill>
                  <a:srgbClr val="E6F1EC"/>
                </a:solidFill>
                <a:latin typeface="Calibri"/>
                <a:cs typeface="Calibri"/>
              </a:rPr>
              <a:t>N</a:t>
            </a:r>
            <a:r>
              <a:rPr sz="2030" spc="35" dirty="0">
                <a:solidFill>
                  <a:srgbClr val="E6F1EC"/>
                </a:solidFill>
                <a:latin typeface="Calibri"/>
                <a:cs typeface="Calibri"/>
              </a:rPr>
              <a:t>S</a:t>
            </a:r>
            <a:r>
              <a:rPr sz="2030" dirty="0">
                <a:solidFill>
                  <a:srgbClr val="E6F1EC"/>
                </a:solidFill>
                <a:latin typeface="Calibri"/>
                <a:cs typeface="Calibri"/>
              </a:rPr>
              <a:t>F</a:t>
            </a:r>
            <a:r>
              <a:rPr sz="2030" spc="18" dirty="0">
                <a:solidFill>
                  <a:srgbClr val="E6F1EC"/>
                </a:solidFill>
                <a:latin typeface="Calibri"/>
                <a:cs typeface="Calibri"/>
              </a:rPr>
              <a:t> </a:t>
            </a:r>
            <a:r>
              <a:rPr sz="2030" spc="-4" dirty="0">
                <a:solidFill>
                  <a:srgbClr val="E6F1EC"/>
                </a:solidFill>
                <a:latin typeface="Calibri"/>
                <a:cs typeface="Calibri"/>
              </a:rPr>
              <a:t>s</a:t>
            </a:r>
            <a:r>
              <a:rPr sz="2030" spc="-9" dirty="0">
                <a:solidFill>
                  <a:srgbClr val="E6F1EC"/>
                </a:solidFill>
                <a:latin typeface="Calibri"/>
                <a:cs typeface="Calibri"/>
              </a:rPr>
              <a:t>upp</a:t>
            </a:r>
            <a:r>
              <a:rPr sz="2030" spc="-13" dirty="0">
                <a:solidFill>
                  <a:srgbClr val="E6F1EC"/>
                </a:solidFill>
                <a:latin typeface="Calibri"/>
                <a:cs typeface="Calibri"/>
              </a:rPr>
              <a:t>or</a:t>
            </a:r>
            <a:r>
              <a:rPr sz="2030" spc="13" dirty="0">
                <a:solidFill>
                  <a:srgbClr val="E6F1EC"/>
                </a:solidFill>
                <a:latin typeface="Calibri"/>
                <a:cs typeface="Calibri"/>
              </a:rPr>
              <a:t>t</a:t>
            </a:r>
            <a:r>
              <a:rPr sz="2030" spc="-57" dirty="0">
                <a:solidFill>
                  <a:srgbClr val="E6F1EC"/>
                </a:solidFill>
                <a:latin typeface="Calibri"/>
                <a:cs typeface="Calibri"/>
              </a:rPr>
              <a:t>e</a:t>
            </a:r>
            <a:r>
              <a:rPr sz="2030" dirty="0">
                <a:solidFill>
                  <a:srgbClr val="E6F1EC"/>
                </a:solidFill>
                <a:latin typeface="Calibri"/>
                <a:cs typeface="Calibri"/>
              </a:rPr>
              <a:t>d </a:t>
            </a:r>
            <a:r>
              <a:rPr sz="2030" spc="-221" dirty="0">
                <a:solidFill>
                  <a:srgbClr val="E6F1EC"/>
                </a:solidFill>
                <a:latin typeface="Calibri"/>
                <a:cs typeface="Calibri"/>
              </a:rPr>
              <a:t> </a:t>
            </a:r>
            <a:r>
              <a:rPr sz="2030" spc="-57" dirty="0">
                <a:solidFill>
                  <a:srgbClr val="E6F1EC"/>
                </a:solidFill>
                <a:latin typeface="Calibri"/>
                <a:cs typeface="Calibri"/>
              </a:rPr>
              <a:t>e</a:t>
            </a:r>
            <a:r>
              <a:rPr sz="2030" spc="-4" dirty="0">
                <a:solidFill>
                  <a:srgbClr val="E6F1EC"/>
                </a:solidFill>
                <a:latin typeface="Calibri"/>
                <a:cs typeface="Calibri"/>
              </a:rPr>
              <a:t>ff</a:t>
            </a:r>
            <a:r>
              <a:rPr sz="2030" spc="-13" dirty="0">
                <a:solidFill>
                  <a:srgbClr val="E6F1EC"/>
                </a:solidFill>
                <a:latin typeface="Calibri"/>
                <a:cs typeface="Calibri"/>
              </a:rPr>
              <a:t>or</a:t>
            </a:r>
            <a:r>
              <a:rPr sz="2030" spc="13" dirty="0">
                <a:solidFill>
                  <a:srgbClr val="E6F1EC"/>
                </a:solidFill>
                <a:latin typeface="Calibri"/>
                <a:cs typeface="Calibri"/>
              </a:rPr>
              <a:t>t</a:t>
            </a:r>
            <a:r>
              <a:rPr sz="2030" dirty="0">
                <a:solidFill>
                  <a:srgbClr val="E6F1EC"/>
                </a:solidFill>
                <a:latin typeface="Calibri"/>
                <a:cs typeface="Calibri"/>
              </a:rPr>
              <a:t>s</a:t>
            </a:r>
            <a:endParaRPr sz="2030">
              <a:solidFill>
                <a:prstClr val="black"/>
              </a:solidFill>
              <a:latin typeface="Calibri"/>
              <a:cs typeface="Calibri"/>
            </a:endParaRPr>
          </a:p>
          <a:p>
            <a:pPr marL="661182" lvl="1" indent="-212923" defTabSz="806867">
              <a:lnSpc>
                <a:spcPts val="1959"/>
              </a:lnSpc>
              <a:buClr>
                <a:srgbClr val="E6F1EC"/>
              </a:buClr>
              <a:buFont typeface="Arial"/>
              <a:buChar char="•"/>
              <a:tabLst>
                <a:tab pos="661182" algn="l"/>
              </a:tabLst>
            </a:pPr>
            <a:r>
              <a:rPr sz="1765" spc="-88" dirty="0">
                <a:solidFill>
                  <a:srgbClr val="E6F1EC"/>
                </a:solidFill>
                <a:latin typeface="Calibri"/>
                <a:cs typeface="Calibri"/>
              </a:rPr>
              <a:t>W</a:t>
            </a:r>
            <a:r>
              <a:rPr sz="1765" spc="40" dirty="0">
                <a:solidFill>
                  <a:srgbClr val="E6F1EC"/>
                </a:solidFill>
                <a:latin typeface="Calibri"/>
                <a:cs typeface="Calibri"/>
              </a:rPr>
              <a:t>o</a:t>
            </a:r>
            <a:r>
              <a:rPr sz="1765" spc="-9" dirty="0">
                <a:solidFill>
                  <a:srgbClr val="E6F1EC"/>
                </a:solidFill>
                <a:latin typeface="Calibri"/>
                <a:cs typeface="Calibri"/>
              </a:rPr>
              <a:t>r</a:t>
            </a:r>
            <a:r>
              <a:rPr sz="1765" spc="-18" dirty="0">
                <a:solidFill>
                  <a:srgbClr val="E6F1EC"/>
                </a:solidFill>
                <a:latin typeface="Calibri"/>
                <a:cs typeface="Calibri"/>
              </a:rPr>
              <a:t>k</a:t>
            </a:r>
            <a:r>
              <a:rPr sz="1765" spc="-13" dirty="0">
                <a:solidFill>
                  <a:srgbClr val="E6F1EC"/>
                </a:solidFill>
                <a:latin typeface="Calibri"/>
                <a:cs typeface="Calibri"/>
              </a:rPr>
              <a:t>f</a:t>
            </a:r>
            <a:r>
              <a:rPr sz="1765" spc="35" dirty="0">
                <a:solidFill>
                  <a:srgbClr val="E6F1EC"/>
                </a:solidFill>
                <a:latin typeface="Calibri"/>
                <a:cs typeface="Calibri"/>
              </a:rPr>
              <a:t>l</a:t>
            </a:r>
            <a:r>
              <a:rPr sz="1765" spc="40" dirty="0">
                <a:solidFill>
                  <a:srgbClr val="E6F1EC"/>
                </a:solidFill>
                <a:latin typeface="Calibri"/>
                <a:cs typeface="Calibri"/>
              </a:rPr>
              <a:t>o</a:t>
            </a:r>
            <a:r>
              <a:rPr sz="1765" spc="-13" dirty="0">
                <a:solidFill>
                  <a:srgbClr val="E6F1EC"/>
                </a:solidFill>
                <a:latin typeface="Calibri"/>
                <a:cs typeface="Calibri"/>
              </a:rPr>
              <a:t>w</a:t>
            </a:r>
            <a:r>
              <a:rPr sz="1765" spc="13" dirty="0">
                <a:solidFill>
                  <a:srgbClr val="E6F1EC"/>
                </a:solidFill>
                <a:latin typeface="Calibri"/>
                <a:cs typeface="Calibri"/>
              </a:rPr>
              <a:t> </a:t>
            </a:r>
            <a:r>
              <a:rPr sz="1765" dirty="0">
                <a:solidFill>
                  <a:srgbClr val="E6F1EC"/>
                </a:solidFill>
                <a:latin typeface="Calibri"/>
                <a:cs typeface="Calibri"/>
              </a:rPr>
              <a:t>&amp;</a:t>
            </a:r>
            <a:r>
              <a:rPr sz="1765" spc="-18" dirty="0">
                <a:solidFill>
                  <a:srgbClr val="E6F1EC"/>
                </a:solidFill>
                <a:latin typeface="Calibri"/>
                <a:cs typeface="Calibri"/>
              </a:rPr>
              <a:t> m</a:t>
            </a:r>
            <a:r>
              <a:rPr sz="1765" spc="35" dirty="0">
                <a:solidFill>
                  <a:srgbClr val="E6F1EC"/>
                </a:solidFill>
                <a:latin typeface="Calibri"/>
                <a:cs typeface="Calibri"/>
              </a:rPr>
              <a:t>i</a:t>
            </a:r>
            <a:r>
              <a:rPr sz="1765" spc="40" dirty="0">
                <a:solidFill>
                  <a:srgbClr val="E6F1EC"/>
                </a:solidFill>
                <a:latin typeface="Calibri"/>
                <a:cs typeface="Calibri"/>
              </a:rPr>
              <a:t>dd</a:t>
            </a:r>
            <a:r>
              <a:rPr sz="1765" spc="35" dirty="0">
                <a:solidFill>
                  <a:srgbClr val="E6F1EC"/>
                </a:solidFill>
                <a:latin typeface="Calibri"/>
                <a:cs typeface="Calibri"/>
              </a:rPr>
              <a:t>l</a:t>
            </a:r>
            <a:r>
              <a:rPr sz="1765" spc="-9" dirty="0">
                <a:solidFill>
                  <a:srgbClr val="E6F1EC"/>
                </a:solidFill>
                <a:latin typeface="Calibri"/>
                <a:cs typeface="Calibri"/>
              </a:rPr>
              <a:t>e</a:t>
            </a:r>
            <a:r>
              <a:rPr sz="1765" spc="-40" dirty="0">
                <a:solidFill>
                  <a:srgbClr val="E6F1EC"/>
                </a:solidFill>
                <a:latin typeface="Calibri"/>
                <a:cs typeface="Calibri"/>
              </a:rPr>
              <a:t>w</a:t>
            </a:r>
            <a:r>
              <a:rPr sz="1765" spc="35" dirty="0">
                <a:solidFill>
                  <a:srgbClr val="E6F1EC"/>
                </a:solidFill>
                <a:latin typeface="Calibri"/>
                <a:cs typeface="Calibri"/>
              </a:rPr>
              <a:t>a</a:t>
            </a:r>
            <a:r>
              <a:rPr sz="1765" spc="-9" dirty="0">
                <a:solidFill>
                  <a:srgbClr val="E6F1EC"/>
                </a:solidFill>
                <a:latin typeface="Calibri"/>
                <a:cs typeface="Calibri"/>
              </a:rPr>
              <a:t>re</a:t>
            </a:r>
            <a:r>
              <a:rPr sz="1765" spc="-44" dirty="0">
                <a:solidFill>
                  <a:srgbClr val="E6F1EC"/>
                </a:solidFill>
                <a:latin typeface="Calibri"/>
                <a:cs typeface="Calibri"/>
              </a:rPr>
              <a:t> </a:t>
            </a:r>
            <a:r>
              <a:rPr sz="1765" spc="35" dirty="0">
                <a:solidFill>
                  <a:srgbClr val="E6F1EC"/>
                </a:solidFill>
                <a:latin typeface="Calibri"/>
                <a:cs typeface="Calibri"/>
              </a:rPr>
              <a:t>i</a:t>
            </a:r>
            <a:r>
              <a:rPr sz="1765" spc="-18" dirty="0">
                <a:solidFill>
                  <a:srgbClr val="E6F1EC"/>
                </a:solidFill>
                <a:latin typeface="Calibri"/>
                <a:cs typeface="Calibri"/>
              </a:rPr>
              <a:t>m</a:t>
            </a:r>
            <a:r>
              <a:rPr sz="1765" spc="40" dirty="0">
                <a:solidFill>
                  <a:srgbClr val="E6F1EC"/>
                </a:solidFill>
                <a:latin typeface="Calibri"/>
                <a:cs typeface="Calibri"/>
              </a:rPr>
              <a:t>p</a:t>
            </a:r>
            <a:r>
              <a:rPr sz="1765" spc="35" dirty="0">
                <a:solidFill>
                  <a:srgbClr val="E6F1EC"/>
                </a:solidFill>
                <a:latin typeface="Calibri"/>
                <a:cs typeface="Calibri"/>
              </a:rPr>
              <a:t>l</a:t>
            </a:r>
            <a:r>
              <a:rPr sz="1765" spc="-13" dirty="0">
                <a:solidFill>
                  <a:srgbClr val="E6F1EC"/>
                </a:solidFill>
                <a:latin typeface="Calibri"/>
                <a:cs typeface="Calibri"/>
              </a:rPr>
              <a:t>eme</a:t>
            </a:r>
            <a:r>
              <a:rPr sz="1765" spc="40" dirty="0">
                <a:solidFill>
                  <a:srgbClr val="E6F1EC"/>
                </a:solidFill>
                <a:latin typeface="Calibri"/>
                <a:cs typeface="Calibri"/>
              </a:rPr>
              <a:t>n</a:t>
            </a:r>
            <a:r>
              <a:rPr sz="1765" spc="18" dirty="0">
                <a:solidFill>
                  <a:srgbClr val="E6F1EC"/>
                </a:solidFill>
                <a:latin typeface="Calibri"/>
                <a:cs typeface="Calibri"/>
              </a:rPr>
              <a:t>t</a:t>
            </a:r>
            <a:r>
              <a:rPr sz="1765" spc="35" dirty="0">
                <a:solidFill>
                  <a:srgbClr val="E6F1EC"/>
                </a:solidFill>
                <a:latin typeface="Calibri"/>
                <a:cs typeface="Calibri"/>
              </a:rPr>
              <a:t>a</a:t>
            </a:r>
            <a:r>
              <a:rPr sz="1765" spc="18" dirty="0">
                <a:solidFill>
                  <a:srgbClr val="E6F1EC"/>
                </a:solidFill>
                <a:latin typeface="Calibri"/>
                <a:cs typeface="Calibri"/>
              </a:rPr>
              <a:t>t</a:t>
            </a:r>
            <a:r>
              <a:rPr sz="1765" spc="35" dirty="0">
                <a:solidFill>
                  <a:srgbClr val="E6F1EC"/>
                </a:solidFill>
                <a:latin typeface="Calibri"/>
                <a:cs typeface="Calibri"/>
              </a:rPr>
              <a:t>i</a:t>
            </a:r>
            <a:r>
              <a:rPr sz="1765" spc="40" dirty="0">
                <a:solidFill>
                  <a:srgbClr val="E6F1EC"/>
                </a:solidFill>
                <a:latin typeface="Calibri"/>
                <a:cs typeface="Calibri"/>
              </a:rPr>
              <a:t>on</a:t>
            </a:r>
            <a:r>
              <a:rPr sz="1765" spc="-4" dirty="0">
                <a:solidFill>
                  <a:srgbClr val="E6F1EC"/>
                </a:solidFill>
                <a:latin typeface="Calibri"/>
                <a:cs typeface="Calibri"/>
              </a:rPr>
              <a:t>,</a:t>
            </a:r>
            <a:r>
              <a:rPr sz="1765" spc="-137" dirty="0">
                <a:solidFill>
                  <a:srgbClr val="E6F1EC"/>
                </a:solidFill>
                <a:latin typeface="Calibri"/>
                <a:cs typeface="Calibri"/>
              </a:rPr>
              <a:t> </a:t>
            </a:r>
            <a:r>
              <a:rPr sz="1765" spc="40" dirty="0">
                <a:solidFill>
                  <a:srgbClr val="E6F1EC"/>
                </a:solidFill>
                <a:latin typeface="Calibri"/>
                <a:cs typeface="Calibri"/>
              </a:rPr>
              <a:t>u</a:t>
            </a:r>
            <a:r>
              <a:rPr sz="1765" spc="18" dirty="0">
                <a:solidFill>
                  <a:srgbClr val="E6F1EC"/>
                </a:solidFill>
                <a:latin typeface="Calibri"/>
                <a:cs typeface="Calibri"/>
              </a:rPr>
              <a:t>t</a:t>
            </a:r>
            <a:r>
              <a:rPr sz="1765" spc="35" dirty="0">
                <a:solidFill>
                  <a:srgbClr val="E6F1EC"/>
                </a:solidFill>
                <a:latin typeface="Calibri"/>
                <a:cs typeface="Calibri"/>
              </a:rPr>
              <a:t>ili</a:t>
            </a:r>
            <a:r>
              <a:rPr sz="1765" spc="9" dirty="0">
                <a:solidFill>
                  <a:srgbClr val="E6F1EC"/>
                </a:solidFill>
                <a:latin typeface="Calibri"/>
                <a:cs typeface="Calibri"/>
              </a:rPr>
              <a:t>z</a:t>
            </a:r>
            <a:r>
              <a:rPr sz="1765" spc="35" dirty="0">
                <a:solidFill>
                  <a:srgbClr val="E6F1EC"/>
                </a:solidFill>
                <a:latin typeface="Calibri"/>
                <a:cs typeface="Calibri"/>
              </a:rPr>
              <a:t>a</a:t>
            </a:r>
            <a:r>
              <a:rPr sz="1765" spc="-71" dirty="0">
                <a:solidFill>
                  <a:srgbClr val="E6F1EC"/>
                </a:solidFill>
                <a:latin typeface="Calibri"/>
                <a:cs typeface="Calibri"/>
              </a:rPr>
              <a:t>t</a:t>
            </a:r>
            <a:r>
              <a:rPr sz="1765" spc="35" dirty="0">
                <a:solidFill>
                  <a:srgbClr val="E6F1EC"/>
                </a:solidFill>
                <a:latin typeface="Calibri"/>
                <a:cs typeface="Calibri"/>
              </a:rPr>
              <a:t>i</a:t>
            </a:r>
            <a:r>
              <a:rPr sz="1765" spc="40" dirty="0">
                <a:solidFill>
                  <a:srgbClr val="E6F1EC"/>
                </a:solidFill>
                <a:latin typeface="Calibri"/>
                <a:cs typeface="Calibri"/>
              </a:rPr>
              <a:t>o</a:t>
            </a:r>
            <a:r>
              <a:rPr sz="1765" dirty="0">
                <a:solidFill>
                  <a:srgbClr val="E6F1EC"/>
                </a:solidFill>
                <a:latin typeface="Calibri"/>
                <a:cs typeface="Calibri"/>
              </a:rPr>
              <a:t>n</a:t>
            </a:r>
            <a:r>
              <a:rPr sz="1765" spc="-180" dirty="0">
                <a:solidFill>
                  <a:srgbClr val="E6F1EC"/>
                </a:solidFill>
                <a:latin typeface="Calibri"/>
                <a:cs typeface="Calibri"/>
              </a:rPr>
              <a:t> </a:t>
            </a:r>
            <a:r>
              <a:rPr sz="1765" spc="-9" dirty="0">
                <a:solidFill>
                  <a:srgbClr val="E6F1EC"/>
                </a:solidFill>
                <a:latin typeface="Calibri"/>
                <a:cs typeface="Calibri"/>
              </a:rPr>
              <a:t>(</a:t>
            </a:r>
            <a:r>
              <a:rPr sz="1765" spc="26" dirty="0">
                <a:solidFill>
                  <a:srgbClr val="E6F1EC"/>
                </a:solidFill>
                <a:latin typeface="Calibri"/>
                <a:cs typeface="Calibri"/>
              </a:rPr>
              <a:t>C</a:t>
            </a:r>
            <a:r>
              <a:rPr sz="1765" spc="40" dirty="0">
                <a:solidFill>
                  <a:srgbClr val="E6F1EC"/>
                </a:solidFill>
                <a:latin typeface="Calibri"/>
                <a:cs typeface="Calibri"/>
              </a:rPr>
              <a:t>ondo</a:t>
            </a:r>
            <a:r>
              <a:rPr sz="1765" spc="-9" dirty="0">
                <a:solidFill>
                  <a:srgbClr val="E6F1EC"/>
                </a:solidFill>
                <a:latin typeface="Calibri"/>
                <a:cs typeface="Calibri"/>
              </a:rPr>
              <a:t>r</a:t>
            </a:r>
            <a:r>
              <a:rPr sz="1765" spc="22" dirty="0">
                <a:solidFill>
                  <a:srgbClr val="E6F1EC"/>
                </a:solidFill>
                <a:latin typeface="Calibri"/>
                <a:cs typeface="Calibri"/>
              </a:rPr>
              <a:t>/</a:t>
            </a:r>
            <a:r>
              <a:rPr sz="1765" spc="-44" dirty="0">
                <a:solidFill>
                  <a:srgbClr val="E6F1EC"/>
                </a:solidFill>
                <a:latin typeface="Calibri"/>
                <a:cs typeface="Calibri"/>
              </a:rPr>
              <a:t>P</a:t>
            </a:r>
            <a:r>
              <a:rPr sz="1765" spc="-9" dirty="0">
                <a:solidFill>
                  <a:srgbClr val="E6F1EC"/>
                </a:solidFill>
                <a:latin typeface="Calibri"/>
                <a:cs typeface="Calibri"/>
              </a:rPr>
              <a:t>e</a:t>
            </a:r>
            <a:r>
              <a:rPr sz="1765" spc="-49" dirty="0">
                <a:solidFill>
                  <a:srgbClr val="E6F1EC"/>
                </a:solidFill>
                <a:latin typeface="Calibri"/>
                <a:cs typeface="Calibri"/>
              </a:rPr>
              <a:t>g</a:t>
            </a:r>
            <a:r>
              <a:rPr sz="1765" spc="35" dirty="0">
                <a:solidFill>
                  <a:srgbClr val="E6F1EC"/>
                </a:solidFill>
                <a:latin typeface="Calibri"/>
                <a:cs typeface="Calibri"/>
              </a:rPr>
              <a:t>a</a:t>
            </a:r>
            <a:r>
              <a:rPr sz="1765" spc="13" dirty="0">
                <a:solidFill>
                  <a:srgbClr val="E6F1EC"/>
                </a:solidFill>
                <a:latin typeface="Calibri"/>
                <a:cs typeface="Calibri"/>
              </a:rPr>
              <a:t>s</a:t>
            </a:r>
            <a:r>
              <a:rPr sz="1765" spc="40" dirty="0">
                <a:solidFill>
                  <a:srgbClr val="E6F1EC"/>
                </a:solidFill>
                <a:latin typeface="Calibri"/>
                <a:cs typeface="Calibri"/>
              </a:rPr>
              <a:t>u</a:t>
            </a:r>
            <a:r>
              <a:rPr sz="1765" spc="13" dirty="0">
                <a:solidFill>
                  <a:srgbClr val="E6F1EC"/>
                </a:solidFill>
                <a:latin typeface="Calibri"/>
                <a:cs typeface="Calibri"/>
              </a:rPr>
              <a:t>s</a:t>
            </a:r>
            <a:r>
              <a:rPr sz="1765" spc="22" dirty="0">
                <a:solidFill>
                  <a:srgbClr val="E6F1EC"/>
                </a:solidFill>
                <a:latin typeface="Calibri"/>
                <a:cs typeface="Calibri"/>
              </a:rPr>
              <a:t>/</a:t>
            </a:r>
            <a:r>
              <a:rPr sz="1765" spc="-22" dirty="0">
                <a:solidFill>
                  <a:srgbClr val="E6F1EC"/>
                </a:solidFill>
                <a:latin typeface="Calibri"/>
                <a:cs typeface="Calibri"/>
              </a:rPr>
              <a:t>O</a:t>
            </a:r>
            <a:r>
              <a:rPr sz="1765" spc="-18" dirty="0">
                <a:solidFill>
                  <a:srgbClr val="E6F1EC"/>
                </a:solidFill>
                <a:latin typeface="Calibri"/>
                <a:cs typeface="Calibri"/>
              </a:rPr>
              <a:t>S</a:t>
            </a:r>
            <a:r>
              <a:rPr sz="1765" spc="18" dirty="0">
                <a:solidFill>
                  <a:srgbClr val="E6F1EC"/>
                </a:solidFill>
                <a:latin typeface="Calibri"/>
                <a:cs typeface="Calibri"/>
              </a:rPr>
              <a:t>G</a:t>
            </a:r>
            <a:r>
              <a:rPr sz="1765" dirty="0">
                <a:solidFill>
                  <a:srgbClr val="E6F1EC"/>
                </a:solidFill>
                <a:latin typeface="Calibri"/>
                <a:cs typeface="Calibri"/>
              </a:rPr>
              <a:t>)</a:t>
            </a:r>
            <a:endParaRPr sz="1765">
              <a:solidFill>
                <a:prstClr val="black"/>
              </a:solidFill>
              <a:latin typeface="Calibri"/>
              <a:cs typeface="Calibri"/>
            </a:endParaRPr>
          </a:p>
          <a:p>
            <a:pPr marL="661182" lvl="1" indent="-212923" defTabSz="806867">
              <a:lnSpc>
                <a:spcPts val="2030"/>
              </a:lnSpc>
              <a:buClr>
                <a:srgbClr val="E6F1EC"/>
              </a:buClr>
              <a:buFont typeface="Arial"/>
              <a:buChar char="•"/>
              <a:tabLst>
                <a:tab pos="661182" algn="l"/>
              </a:tabLst>
            </a:pPr>
            <a:r>
              <a:rPr sz="1765" spc="-4" dirty="0">
                <a:solidFill>
                  <a:srgbClr val="E6F1EC"/>
                </a:solidFill>
                <a:latin typeface="Calibri"/>
                <a:cs typeface="Calibri"/>
              </a:rPr>
              <a:t>I</a:t>
            </a:r>
            <a:r>
              <a:rPr sz="1765" spc="40" dirty="0">
                <a:solidFill>
                  <a:srgbClr val="E6F1EC"/>
                </a:solidFill>
                <a:latin typeface="Calibri"/>
                <a:cs typeface="Calibri"/>
              </a:rPr>
              <a:t>d</a:t>
            </a:r>
            <a:r>
              <a:rPr sz="1765" spc="-9" dirty="0">
                <a:solidFill>
                  <a:srgbClr val="E6F1EC"/>
                </a:solidFill>
                <a:latin typeface="Calibri"/>
                <a:cs typeface="Calibri"/>
              </a:rPr>
              <a:t>e</a:t>
            </a:r>
            <a:r>
              <a:rPr sz="1765" spc="40" dirty="0">
                <a:solidFill>
                  <a:srgbClr val="E6F1EC"/>
                </a:solidFill>
                <a:latin typeface="Calibri"/>
                <a:cs typeface="Calibri"/>
              </a:rPr>
              <a:t>n</a:t>
            </a:r>
            <a:r>
              <a:rPr sz="1765" spc="18" dirty="0">
                <a:solidFill>
                  <a:srgbClr val="E6F1EC"/>
                </a:solidFill>
                <a:latin typeface="Calibri"/>
                <a:cs typeface="Calibri"/>
              </a:rPr>
              <a:t>t</a:t>
            </a:r>
            <a:r>
              <a:rPr sz="1765" spc="35" dirty="0">
                <a:solidFill>
                  <a:srgbClr val="E6F1EC"/>
                </a:solidFill>
                <a:latin typeface="Calibri"/>
                <a:cs typeface="Calibri"/>
              </a:rPr>
              <a:t>i</a:t>
            </a:r>
            <a:r>
              <a:rPr sz="1765" spc="18" dirty="0">
                <a:solidFill>
                  <a:srgbClr val="E6F1EC"/>
                </a:solidFill>
                <a:latin typeface="Calibri"/>
                <a:cs typeface="Calibri"/>
              </a:rPr>
              <a:t>t</a:t>
            </a:r>
            <a:r>
              <a:rPr sz="1765" spc="-9" dirty="0">
                <a:solidFill>
                  <a:srgbClr val="E6F1EC"/>
                </a:solidFill>
                <a:latin typeface="Calibri"/>
                <a:cs typeface="Calibri"/>
              </a:rPr>
              <a:t>y</a:t>
            </a:r>
            <a:r>
              <a:rPr sz="1765" spc="-53" dirty="0">
                <a:solidFill>
                  <a:srgbClr val="E6F1EC"/>
                </a:solidFill>
                <a:latin typeface="Calibri"/>
                <a:cs typeface="Calibri"/>
              </a:rPr>
              <a:t> </a:t>
            </a:r>
            <a:r>
              <a:rPr sz="1765" spc="-18" dirty="0">
                <a:solidFill>
                  <a:srgbClr val="E6F1EC"/>
                </a:solidFill>
                <a:latin typeface="Calibri"/>
                <a:cs typeface="Calibri"/>
              </a:rPr>
              <a:t>m</a:t>
            </a:r>
            <a:r>
              <a:rPr sz="1765" spc="35" dirty="0">
                <a:solidFill>
                  <a:srgbClr val="E6F1EC"/>
                </a:solidFill>
                <a:latin typeface="Calibri"/>
                <a:cs typeface="Calibri"/>
              </a:rPr>
              <a:t>a</a:t>
            </a:r>
            <a:r>
              <a:rPr sz="1765" spc="40" dirty="0">
                <a:solidFill>
                  <a:srgbClr val="E6F1EC"/>
                </a:solidFill>
                <a:latin typeface="Calibri"/>
                <a:cs typeface="Calibri"/>
              </a:rPr>
              <a:t>n</a:t>
            </a:r>
            <a:r>
              <a:rPr sz="1765" spc="35" dirty="0">
                <a:solidFill>
                  <a:srgbClr val="E6F1EC"/>
                </a:solidFill>
                <a:latin typeface="Calibri"/>
                <a:cs typeface="Calibri"/>
              </a:rPr>
              <a:t>a</a:t>
            </a:r>
            <a:r>
              <a:rPr sz="1765" spc="-49" dirty="0">
                <a:solidFill>
                  <a:srgbClr val="E6F1EC"/>
                </a:solidFill>
                <a:latin typeface="Calibri"/>
                <a:cs typeface="Calibri"/>
              </a:rPr>
              <a:t>g</a:t>
            </a:r>
            <a:r>
              <a:rPr sz="1765" spc="-13" dirty="0">
                <a:solidFill>
                  <a:srgbClr val="E6F1EC"/>
                </a:solidFill>
                <a:latin typeface="Calibri"/>
                <a:cs typeface="Calibri"/>
              </a:rPr>
              <a:t>eme</a:t>
            </a:r>
            <a:r>
              <a:rPr sz="1765" spc="40" dirty="0">
                <a:solidFill>
                  <a:srgbClr val="E6F1EC"/>
                </a:solidFill>
                <a:latin typeface="Calibri"/>
                <a:cs typeface="Calibri"/>
              </a:rPr>
              <a:t>n</a:t>
            </a:r>
            <a:r>
              <a:rPr sz="1765" spc="-9" dirty="0">
                <a:solidFill>
                  <a:srgbClr val="E6F1EC"/>
                </a:solidFill>
                <a:latin typeface="Calibri"/>
                <a:cs typeface="Calibri"/>
              </a:rPr>
              <a:t>t</a:t>
            </a:r>
            <a:endParaRPr sz="1765">
              <a:solidFill>
                <a:prstClr val="black"/>
              </a:solidFill>
              <a:latin typeface="Calibri"/>
              <a:cs typeface="Calibri"/>
            </a:endParaRPr>
          </a:p>
          <a:p>
            <a:pPr marL="1087029" lvl="2" indent="-212923" defTabSz="806867">
              <a:lnSpc>
                <a:spcPts val="1694"/>
              </a:lnSpc>
              <a:buClr>
                <a:srgbClr val="E6F1EC"/>
              </a:buClr>
              <a:buFont typeface="Arial"/>
              <a:buChar char="•"/>
              <a:tabLst>
                <a:tab pos="1087589" algn="l"/>
              </a:tabLst>
            </a:pPr>
            <a:r>
              <a:rPr sz="1500" spc="13" dirty="0">
                <a:solidFill>
                  <a:srgbClr val="E6F1EC"/>
                </a:solidFill>
                <a:latin typeface="Calibri"/>
                <a:cs typeface="Calibri"/>
              </a:rPr>
              <a:t>S</a:t>
            </a:r>
            <a:r>
              <a:rPr sz="1500" spc="9" dirty="0">
                <a:solidFill>
                  <a:srgbClr val="E6F1EC"/>
                </a:solidFill>
                <a:latin typeface="Calibri"/>
                <a:cs typeface="Calibri"/>
              </a:rPr>
              <a:t>i</a:t>
            </a:r>
            <a:r>
              <a:rPr sz="1500" spc="4" dirty="0">
                <a:solidFill>
                  <a:srgbClr val="E6F1EC"/>
                </a:solidFill>
                <a:latin typeface="Calibri"/>
                <a:cs typeface="Calibri"/>
              </a:rPr>
              <a:t>n</a:t>
            </a:r>
            <a:r>
              <a:rPr sz="1500" spc="-13" dirty="0">
                <a:solidFill>
                  <a:srgbClr val="E6F1EC"/>
                </a:solidFill>
                <a:latin typeface="Calibri"/>
                <a:cs typeface="Calibri"/>
              </a:rPr>
              <a:t>g</a:t>
            </a:r>
            <a:r>
              <a:rPr sz="1500" spc="9" dirty="0">
                <a:solidFill>
                  <a:srgbClr val="E6F1EC"/>
                </a:solidFill>
                <a:latin typeface="Calibri"/>
                <a:cs typeface="Calibri"/>
              </a:rPr>
              <a:t>l</a:t>
            </a:r>
            <a:r>
              <a:rPr sz="1500" spc="-53" dirty="0">
                <a:solidFill>
                  <a:srgbClr val="E6F1EC"/>
                </a:solidFill>
                <a:latin typeface="Calibri"/>
                <a:cs typeface="Calibri"/>
              </a:rPr>
              <a:t>e</a:t>
            </a:r>
            <a:r>
              <a:rPr sz="1500" spc="-22" dirty="0">
                <a:solidFill>
                  <a:srgbClr val="E6F1EC"/>
                </a:solidFill>
                <a:latin typeface="Calibri"/>
                <a:cs typeface="Calibri"/>
              </a:rPr>
              <a:t>-</a:t>
            </a:r>
            <a:r>
              <a:rPr sz="1500" spc="31" dirty="0">
                <a:solidFill>
                  <a:srgbClr val="E6F1EC"/>
                </a:solidFill>
                <a:latin typeface="Calibri"/>
                <a:cs typeface="Calibri"/>
              </a:rPr>
              <a:t>s</a:t>
            </a:r>
            <a:r>
              <a:rPr sz="1500" spc="9" dirty="0">
                <a:solidFill>
                  <a:srgbClr val="E6F1EC"/>
                </a:solidFill>
                <a:latin typeface="Calibri"/>
                <a:cs typeface="Calibri"/>
              </a:rPr>
              <a:t>i</a:t>
            </a:r>
            <a:r>
              <a:rPr sz="1500" spc="-9" dirty="0">
                <a:solidFill>
                  <a:srgbClr val="E6F1EC"/>
                </a:solidFill>
                <a:latin typeface="Calibri"/>
                <a:cs typeface="Calibri"/>
              </a:rPr>
              <a:t>g</a:t>
            </a:r>
            <a:r>
              <a:rPr sz="1500" spc="4" dirty="0">
                <a:solidFill>
                  <a:srgbClr val="E6F1EC"/>
                </a:solidFill>
                <a:latin typeface="Calibri"/>
                <a:cs typeface="Calibri"/>
              </a:rPr>
              <a:t>n</a:t>
            </a:r>
            <a:r>
              <a:rPr sz="1500" spc="-22" dirty="0">
                <a:solidFill>
                  <a:srgbClr val="E6F1EC"/>
                </a:solidFill>
                <a:latin typeface="Calibri"/>
                <a:cs typeface="Calibri"/>
              </a:rPr>
              <a:t>-</a:t>
            </a:r>
            <a:r>
              <a:rPr sz="1500" dirty="0">
                <a:solidFill>
                  <a:srgbClr val="E6F1EC"/>
                </a:solidFill>
                <a:latin typeface="Calibri"/>
                <a:cs typeface="Calibri"/>
              </a:rPr>
              <a:t>on</a:t>
            </a:r>
            <a:r>
              <a:rPr sz="1500" spc="18" dirty="0">
                <a:solidFill>
                  <a:srgbClr val="E6F1EC"/>
                </a:solidFill>
                <a:latin typeface="Calibri"/>
                <a:cs typeface="Calibri"/>
              </a:rPr>
              <a:t> </a:t>
            </a:r>
            <a:r>
              <a:rPr sz="1500" spc="9" dirty="0">
                <a:solidFill>
                  <a:srgbClr val="E6F1EC"/>
                </a:solidFill>
                <a:latin typeface="Calibri"/>
                <a:cs typeface="Calibri"/>
              </a:rPr>
              <a:t>i</a:t>
            </a:r>
            <a:r>
              <a:rPr sz="1500" spc="4" dirty="0">
                <a:solidFill>
                  <a:srgbClr val="E6F1EC"/>
                </a:solidFill>
                <a:latin typeface="Calibri"/>
                <a:cs typeface="Calibri"/>
              </a:rPr>
              <a:t>n</a:t>
            </a:r>
            <a:r>
              <a:rPr sz="1500" spc="-18" dirty="0">
                <a:solidFill>
                  <a:srgbClr val="E6F1EC"/>
                </a:solidFill>
                <a:latin typeface="Calibri"/>
                <a:cs typeface="Calibri"/>
              </a:rPr>
              <a:t>f</a:t>
            </a:r>
            <a:r>
              <a:rPr sz="1500" spc="-4" dirty="0">
                <a:solidFill>
                  <a:srgbClr val="E6F1EC"/>
                </a:solidFill>
                <a:latin typeface="Calibri"/>
                <a:cs typeface="Calibri"/>
              </a:rPr>
              <a:t>r</a:t>
            </a:r>
            <a:r>
              <a:rPr sz="1500" spc="-13" dirty="0">
                <a:solidFill>
                  <a:srgbClr val="E6F1EC"/>
                </a:solidFill>
                <a:latin typeface="Calibri"/>
                <a:cs typeface="Calibri"/>
              </a:rPr>
              <a:t>a</a:t>
            </a:r>
            <a:r>
              <a:rPr sz="1500" spc="26" dirty="0">
                <a:solidFill>
                  <a:srgbClr val="E6F1EC"/>
                </a:solidFill>
                <a:latin typeface="Calibri"/>
                <a:cs typeface="Calibri"/>
              </a:rPr>
              <a:t>s</a:t>
            </a:r>
            <a:r>
              <a:rPr sz="1500" spc="18" dirty="0">
                <a:solidFill>
                  <a:srgbClr val="E6F1EC"/>
                </a:solidFill>
                <a:latin typeface="Calibri"/>
                <a:cs typeface="Calibri"/>
              </a:rPr>
              <a:t>t</a:t>
            </a:r>
            <a:r>
              <a:rPr sz="1500" spc="-4" dirty="0">
                <a:solidFill>
                  <a:srgbClr val="E6F1EC"/>
                </a:solidFill>
                <a:latin typeface="Calibri"/>
                <a:cs typeface="Calibri"/>
              </a:rPr>
              <a:t>r</a:t>
            </a:r>
            <a:r>
              <a:rPr sz="1500" spc="4" dirty="0">
                <a:solidFill>
                  <a:srgbClr val="E6F1EC"/>
                </a:solidFill>
                <a:latin typeface="Calibri"/>
                <a:cs typeface="Calibri"/>
              </a:rPr>
              <a:t>u</a:t>
            </a:r>
            <a:r>
              <a:rPr sz="1500" spc="-26" dirty="0">
                <a:solidFill>
                  <a:srgbClr val="E6F1EC"/>
                </a:solidFill>
                <a:latin typeface="Calibri"/>
                <a:cs typeface="Calibri"/>
              </a:rPr>
              <a:t>c</a:t>
            </a:r>
            <a:r>
              <a:rPr sz="1500" spc="18" dirty="0">
                <a:solidFill>
                  <a:srgbClr val="E6F1EC"/>
                </a:solidFill>
                <a:latin typeface="Calibri"/>
                <a:cs typeface="Calibri"/>
              </a:rPr>
              <a:t>t</a:t>
            </a:r>
            <a:r>
              <a:rPr sz="1500" spc="4" dirty="0">
                <a:solidFill>
                  <a:srgbClr val="E6F1EC"/>
                </a:solidFill>
                <a:latin typeface="Calibri"/>
                <a:cs typeface="Calibri"/>
              </a:rPr>
              <a:t>u</a:t>
            </a:r>
            <a:r>
              <a:rPr sz="1500" spc="-4" dirty="0">
                <a:solidFill>
                  <a:srgbClr val="E6F1EC"/>
                </a:solidFill>
                <a:latin typeface="Calibri"/>
                <a:cs typeface="Calibri"/>
              </a:rPr>
              <a:t>r</a:t>
            </a:r>
            <a:r>
              <a:rPr sz="1500" spc="-9" dirty="0">
                <a:solidFill>
                  <a:srgbClr val="E6F1EC"/>
                </a:solidFill>
                <a:latin typeface="Calibri"/>
                <a:cs typeface="Calibri"/>
              </a:rPr>
              <a:t>e</a:t>
            </a:r>
            <a:endParaRPr sz="1500">
              <a:solidFill>
                <a:prstClr val="black"/>
              </a:solidFill>
              <a:latin typeface="Calibri"/>
              <a:cs typeface="Calibri"/>
            </a:endParaRPr>
          </a:p>
          <a:p>
            <a:pPr marL="661182" lvl="1" indent="-212923" defTabSz="806867">
              <a:lnSpc>
                <a:spcPts val="2012"/>
              </a:lnSpc>
              <a:buClr>
                <a:srgbClr val="E6F1EC"/>
              </a:buClr>
              <a:buFont typeface="Arial"/>
              <a:buChar char="•"/>
              <a:tabLst>
                <a:tab pos="661182" algn="l"/>
              </a:tabLst>
            </a:pPr>
            <a:r>
              <a:rPr sz="1765" spc="26" dirty="0">
                <a:solidFill>
                  <a:srgbClr val="E6F1EC"/>
                </a:solidFill>
                <a:latin typeface="Calibri"/>
                <a:cs typeface="Calibri"/>
              </a:rPr>
              <a:t>C</a:t>
            </a:r>
            <a:r>
              <a:rPr sz="1765" spc="40" dirty="0">
                <a:solidFill>
                  <a:srgbClr val="E6F1EC"/>
                </a:solidFill>
                <a:latin typeface="Calibri"/>
                <a:cs typeface="Calibri"/>
              </a:rPr>
              <a:t>od</a:t>
            </a:r>
            <a:r>
              <a:rPr sz="1765" spc="-9" dirty="0">
                <a:solidFill>
                  <a:srgbClr val="E6F1EC"/>
                </a:solidFill>
                <a:latin typeface="Calibri"/>
                <a:cs typeface="Calibri"/>
              </a:rPr>
              <a:t>e</a:t>
            </a:r>
            <a:r>
              <a:rPr sz="1765" spc="22" dirty="0">
                <a:solidFill>
                  <a:srgbClr val="E6F1EC"/>
                </a:solidFill>
                <a:latin typeface="Calibri"/>
                <a:cs typeface="Calibri"/>
              </a:rPr>
              <a:t>/</a:t>
            </a:r>
            <a:r>
              <a:rPr sz="1765" spc="40" dirty="0">
                <a:solidFill>
                  <a:srgbClr val="E6F1EC"/>
                </a:solidFill>
                <a:latin typeface="Calibri"/>
                <a:cs typeface="Calibri"/>
              </a:rPr>
              <a:t>p</a:t>
            </a:r>
            <a:r>
              <a:rPr sz="1765" spc="35" dirty="0">
                <a:solidFill>
                  <a:srgbClr val="E6F1EC"/>
                </a:solidFill>
                <a:latin typeface="Calibri"/>
                <a:cs typeface="Calibri"/>
              </a:rPr>
              <a:t>i</a:t>
            </a:r>
            <a:r>
              <a:rPr sz="1765" spc="40" dirty="0">
                <a:solidFill>
                  <a:srgbClr val="E6F1EC"/>
                </a:solidFill>
                <a:latin typeface="Calibri"/>
                <a:cs typeface="Calibri"/>
              </a:rPr>
              <a:t>p</a:t>
            </a:r>
            <a:r>
              <a:rPr sz="1765" spc="-9" dirty="0">
                <a:solidFill>
                  <a:srgbClr val="E6F1EC"/>
                </a:solidFill>
                <a:latin typeface="Calibri"/>
                <a:cs typeface="Calibri"/>
              </a:rPr>
              <a:t>e</a:t>
            </a:r>
            <a:r>
              <a:rPr sz="1765" spc="35" dirty="0">
                <a:solidFill>
                  <a:srgbClr val="E6F1EC"/>
                </a:solidFill>
                <a:latin typeface="Calibri"/>
                <a:cs typeface="Calibri"/>
              </a:rPr>
              <a:t>li</a:t>
            </a:r>
            <a:r>
              <a:rPr sz="1765" spc="40" dirty="0">
                <a:solidFill>
                  <a:srgbClr val="E6F1EC"/>
                </a:solidFill>
                <a:latin typeface="Calibri"/>
                <a:cs typeface="Calibri"/>
              </a:rPr>
              <a:t>n</a:t>
            </a:r>
            <a:r>
              <a:rPr sz="1765" spc="-9" dirty="0">
                <a:solidFill>
                  <a:srgbClr val="E6F1EC"/>
                </a:solidFill>
                <a:latin typeface="Calibri"/>
                <a:cs typeface="Calibri"/>
              </a:rPr>
              <a:t>e</a:t>
            </a:r>
            <a:r>
              <a:rPr sz="1765" spc="-132" dirty="0">
                <a:solidFill>
                  <a:srgbClr val="E6F1EC"/>
                </a:solidFill>
                <a:latin typeface="Calibri"/>
                <a:cs typeface="Calibri"/>
              </a:rPr>
              <a:t> </a:t>
            </a:r>
            <a:r>
              <a:rPr sz="1765" spc="40" dirty="0">
                <a:solidFill>
                  <a:srgbClr val="E6F1EC"/>
                </a:solidFill>
                <a:latin typeface="Calibri"/>
                <a:cs typeface="Calibri"/>
              </a:rPr>
              <a:t>op</a:t>
            </a:r>
            <a:r>
              <a:rPr sz="1765" spc="18" dirty="0">
                <a:solidFill>
                  <a:srgbClr val="E6F1EC"/>
                </a:solidFill>
                <a:latin typeface="Calibri"/>
                <a:cs typeface="Calibri"/>
              </a:rPr>
              <a:t>t</a:t>
            </a:r>
            <a:r>
              <a:rPr sz="1765" spc="35" dirty="0">
                <a:solidFill>
                  <a:srgbClr val="E6F1EC"/>
                </a:solidFill>
                <a:latin typeface="Calibri"/>
                <a:cs typeface="Calibri"/>
              </a:rPr>
              <a:t>i</a:t>
            </a:r>
            <a:r>
              <a:rPr sz="1765" spc="-18" dirty="0">
                <a:solidFill>
                  <a:srgbClr val="E6F1EC"/>
                </a:solidFill>
                <a:latin typeface="Calibri"/>
                <a:cs typeface="Calibri"/>
              </a:rPr>
              <a:t>m</a:t>
            </a:r>
            <a:r>
              <a:rPr sz="1765" spc="35" dirty="0">
                <a:solidFill>
                  <a:srgbClr val="E6F1EC"/>
                </a:solidFill>
                <a:latin typeface="Calibri"/>
                <a:cs typeface="Calibri"/>
              </a:rPr>
              <a:t>i</a:t>
            </a:r>
            <a:r>
              <a:rPr sz="1765" spc="9" dirty="0">
                <a:solidFill>
                  <a:srgbClr val="E6F1EC"/>
                </a:solidFill>
                <a:latin typeface="Calibri"/>
                <a:cs typeface="Calibri"/>
              </a:rPr>
              <a:t>z</a:t>
            </a:r>
            <a:r>
              <a:rPr sz="1765" spc="35" dirty="0">
                <a:solidFill>
                  <a:srgbClr val="E6F1EC"/>
                </a:solidFill>
                <a:latin typeface="Calibri"/>
                <a:cs typeface="Calibri"/>
              </a:rPr>
              <a:t>a</a:t>
            </a:r>
            <a:r>
              <a:rPr sz="1765" spc="18" dirty="0">
                <a:solidFill>
                  <a:srgbClr val="E6F1EC"/>
                </a:solidFill>
                <a:latin typeface="Calibri"/>
                <a:cs typeface="Calibri"/>
              </a:rPr>
              <a:t>t</a:t>
            </a:r>
            <a:r>
              <a:rPr sz="1765" spc="35" dirty="0">
                <a:solidFill>
                  <a:srgbClr val="E6F1EC"/>
                </a:solidFill>
                <a:latin typeface="Calibri"/>
                <a:cs typeface="Calibri"/>
              </a:rPr>
              <a:t>i</a:t>
            </a:r>
            <a:r>
              <a:rPr sz="1765" spc="-49" dirty="0">
                <a:solidFill>
                  <a:srgbClr val="E6F1EC"/>
                </a:solidFill>
                <a:latin typeface="Calibri"/>
                <a:cs typeface="Calibri"/>
              </a:rPr>
              <a:t>o</a:t>
            </a:r>
            <a:r>
              <a:rPr sz="1765" dirty="0">
                <a:solidFill>
                  <a:srgbClr val="E6F1EC"/>
                </a:solidFill>
                <a:latin typeface="Calibri"/>
                <a:cs typeface="Calibri"/>
              </a:rPr>
              <a:t>n</a:t>
            </a:r>
            <a:r>
              <a:rPr sz="1765" spc="-93" dirty="0">
                <a:solidFill>
                  <a:srgbClr val="E6F1EC"/>
                </a:solidFill>
                <a:latin typeface="Calibri"/>
                <a:cs typeface="Calibri"/>
              </a:rPr>
              <a:t> </a:t>
            </a:r>
            <a:r>
              <a:rPr sz="1765" spc="-9" dirty="0">
                <a:solidFill>
                  <a:srgbClr val="E6F1EC"/>
                </a:solidFill>
                <a:latin typeface="Calibri"/>
                <a:cs typeface="Calibri"/>
              </a:rPr>
              <a:t>(</a:t>
            </a:r>
            <a:r>
              <a:rPr sz="1765" spc="-35" dirty="0">
                <a:solidFill>
                  <a:srgbClr val="E6F1EC"/>
                </a:solidFill>
                <a:latin typeface="Calibri"/>
                <a:cs typeface="Calibri"/>
              </a:rPr>
              <a:t>X</a:t>
            </a:r>
            <a:r>
              <a:rPr sz="1765" spc="-18" dirty="0">
                <a:solidFill>
                  <a:srgbClr val="E6F1EC"/>
                </a:solidFill>
                <a:latin typeface="Calibri"/>
                <a:cs typeface="Calibri"/>
              </a:rPr>
              <a:t>S</a:t>
            </a:r>
            <a:r>
              <a:rPr sz="1765" spc="18" dirty="0">
                <a:solidFill>
                  <a:srgbClr val="E6F1EC"/>
                </a:solidFill>
                <a:latin typeface="Calibri"/>
                <a:cs typeface="Calibri"/>
              </a:rPr>
              <a:t>E</a:t>
            </a:r>
            <a:r>
              <a:rPr sz="1765" spc="-31" dirty="0">
                <a:solidFill>
                  <a:srgbClr val="E6F1EC"/>
                </a:solidFill>
                <a:latin typeface="Calibri"/>
                <a:cs typeface="Calibri"/>
              </a:rPr>
              <a:t>D</a:t>
            </a:r>
            <a:r>
              <a:rPr sz="1765" spc="18" dirty="0">
                <a:solidFill>
                  <a:srgbClr val="E6F1EC"/>
                </a:solidFill>
                <a:latin typeface="Calibri"/>
                <a:cs typeface="Calibri"/>
              </a:rPr>
              <a:t>E</a:t>
            </a:r>
            <a:r>
              <a:rPr sz="1765" dirty="0">
                <a:solidFill>
                  <a:srgbClr val="E6F1EC"/>
                </a:solidFill>
                <a:latin typeface="Calibri"/>
                <a:cs typeface="Calibri"/>
              </a:rPr>
              <a:t>)</a:t>
            </a:r>
            <a:endParaRPr sz="1765">
              <a:solidFill>
                <a:prstClr val="black"/>
              </a:solidFill>
              <a:latin typeface="Calibri"/>
              <a:cs typeface="Calibri"/>
            </a:endParaRPr>
          </a:p>
          <a:p>
            <a:pPr marL="223569" marR="4483" indent="-212363" defTabSz="806867">
              <a:lnSpc>
                <a:spcPct val="72500"/>
              </a:lnSpc>
              <a:spcBef>
                <a:spcPts val="935"/>
              </a:spcBef>
              <a:buClr>
                <a:srgbClr val="E6F1EC"/>
              </a:buClr>
              <a:buFont typeface="Arial"/>
              <a:buChar char="•"/>
              <a:tabLst>
                <a:tab pos="223569" algn="l"/>
                <a:tab pos="224130" algn="l"/>
              </a:tabLst>
            </a:pPr>
            <a:r>
              <a:rPr sz="2030" spc="26" dirty="0">
                <a:solidFill>
                  <a:srgbClr val="E6F1EC"/>
                </a:solidFill>
                <a:latin typeface="Calibri"/>
                <a:cs typeface="Calibri"/>
              </a:rPr>
              <a:t>L</a:t>
            </a:r>
            <a:r>
              <a:rPr sz="2030" spc="18" dirty="0">
                <a:solidFill>
                  <a:srgbClr val="E6F1EC"/>
                </a:solidFill>
                <a:latin typeface="Calibri"/>
                <a:cs typeface="Calibri"/>
              </a:rPr>
              <a:t>I</a:t>
            </a:r>
            <a:r>
              <a:rPr sz="2030" spc="22" dirty="0">
                <a:solidFill>
                  <a:srgbClr val="E6F1EC"/>
                </a:solidFill>
                <a:latin typeface="Calibri"/>
                <a:cs typeface="Calibri"/>
              </a:rPr>
              <a:t>G</a:t>
            </a:r>
            <a:r>
              <a:rPr sz="2030" dirty="0">
                <a:solidFill>
                  <a:srgbClr val="E6F1EC"/>
                </a:solidFill>
                <a:latin typeface="Calibri"/>
                <a:cs typeface="Calibri"/>
              </a:rPr>
              <a:t>O</a:t>
            </a:r>
            <a:r>
              <a:rPr sz="2030" spc="49" dirty="0">
                <a:solidFill>
                  <a:srgbClr val="E6F1EC"/>
                </a:solidFill>
                <a:latin typeface="Calibri"/>
                <a:cs typeface="Calibri"/>
              </a:rPr>
              <a:t> </a:t>
            </a:r>
            <a:r>
              <a:rPr sz="2030" spc="26" dirty="0">
                <a:solidFill>
                  <a:srgbClr val="E6F1EC"/>
                </a:solidFill>
                <a:latin typeface="Calibri"/>
                <a:cs typeface="Calibri"/>
              </a:rPr>
              <a:t>L</a:t>
            </a:r>
            <a:r>
              <a:rPr sz="2030" spc="-4" dirty="0">
                <a:solidFill>
                  <a:srgbClr val="E6F1EC"/>
                </a:solidFill>
                <a:latin typeface="Calibri"/>
                <a:cs typeface="Calibri"/>
              </a:rPr>
              <a:t>a</a:t>
            </a:r>
            <a:r>
              <a:rPr sz="2030" spc="-9" dirty="0">
                <a:solidFill>
                  <a:srgbClr val="E6F1EC"/>
                </a:solidFill>
                <a:latin typeface="Calibri"/>
                <a:cs typeface="Calibri"/>
              </a:rPr>
              <a:t>b</a:t>
            </a:r>
            <a:r>
              <a:rPr sz="2030" spc="-13" dirty="0">
                <a:solidFill>
                  <a:srgbClr val="E6F1EC"/>
                </a:solidFill>
                <a:latin typeface="Calibri"/>
                <a:cs typeface="Calibri"/>
              </a:rPr>
              <a:t>or</a:t>
            </a:r>
            <a:r>
              <a:rPr sz="2030" spc="-4" dirty="0">
                <a:solidFill>
                  <a:srgbClr val="E6F1EC"/>
                </a:solidFill>
                <a:latin typeface="Calibri"/>
                <a:cs typeface="Calibri"/>
              </a:rPr>
              <a:t>a</a:t>
            </a:r>
            <a:r>
              <a:rPr sz="2030" spc="13" dirty="0">
                <a:solidFill>
                  <a:srgbClr val="E6F1EC"/>
                </a:solidFill>
                <a:latin typeface="Calibri"/>
                <a:cs typeface="Calibri"/>
              </a:rPr>
              <a:t>t</a:t>
            </a:r>
            <a:r>
              <a:rPr sz="2030" spc="-13" dirty="0">
                <a:solidFill>
                  <a:srgbClr val="E6F1EC"/>
                </a:solidFill>
                <a:latin typeface="Calibri"/>
                <a:cs typeface="Calibri"/>
              </a:rPr>
              <a:t>ory</a:t>
            </a:r>
            <a:r>
              <a:rPr sz="2030" spc="124" dirty="0">
                <a:solidFill>
                  <a:srgbClr val="E6F1EC"/>
                </a:solidFill>
                <a:latin typeface="Calibri"/>
                <a:cs typeface="Calibri"/>
              </a:rPr>
              <a:t> </a:t>
            </a:r>
            <a:r>
              <a:rPr sz="2030" spc="-57" dirty="0">
                <a:solidFill>
                  <a:srgbClr val="E6F1EC"/>
                </a:solidFill>
                <a:latin typeface="Calibri"/>
                <a:cs typeface="Calibri"/>
              </a:rPr>
              <a:t>e</a:t>
            </a:r>
            <a:r>
              <a:rPr sz="2030" spc="-4" dirty="0">
                <a:solidFill>
                  <a:srgbClr val="E6F1EC"/>
                </a:solidFill>
                <a:latin typeface="Calibri"/>
                <a:cs typeface="Calibri"/>
              </a:rPr>
              <a:t>s</a:t>
            </a:r>
            <a:r>
              <a:rPr sz="2030" spc="13" dirty="0">
                <a:solidFill>
                  <a:srgbClr val="E6F1EC"/>
                </a:solidFill>
                <a:latin typeface="Calibri"/>
                <a:cs typeface="Calibri"/>
              </a:rPr>
              <a:t>t</a:t>
            </a:r>
            <a:r>
              <a:rPr sz="2030" spc="-4" dirty="0">
                <a:solidFill>
                  <a:srgbClr val="E6F1EC"/>
                </a:solidFill>
                <a:latin typeface="Calibri"/>
                <a:cs typeface="Calibri"/>
              </a:rPr>
              <a:t>a</a:t>
            </a:r>
            <a:r>
              <a:rPr sz="2030" spc="-9" dirty="0">
                <a:solidFill>
                  <a:srgbClr val="E6F1EC"/>
                </a:solidFill>
                <a:latin typeface="Calibri"/>
                <a:cs typeface="Calibri"/>
              </a:rPr>
              <a:t>b</a:t>
            </a:r>
            <a:r>
              <a:rPr sz="2030" spc="-26" dirty="0">
                <a:solidFill>
                  <a:srgbClr val="E6F1EC"/>
                </a:solidFill>
                <a:latin typeface="Calibri"/>
                <a:cs typeface="Calibri"/>
              </a:rPr>
              <a:t>li</a:t>
            </a:r>
            <a:r>
              <a:rPr sz="2030" spc="-4" dirty="0">
                <a:solidFill>
                  <a:srgbClr val="E6F1EC"/>
                </a:solidFill>
                <a:latin typeface="Calibri"/>
                <a:cs typeface="Calibri"/>
              </a:rPr>
              <a:t>s</a:t>
            </a:r>
            <a:r>
              <a:rPr sz="2030" spc="-9" dirty="0">
                <a:solidFill>
                  <a:srgbClr val="E6F1EC"/>
                </a:solidFill>
                <a:latin typeface="Calibri"/>
                <a:cs typeface="Calibri"/>
              </a:rPr>
              <a:t>h</a:t>
            </a:r>
            <a:r>
              <a:rPr sz="2030" spc="-57" dirty="0">
                <a:solidFill>
                  <a:srgbClr val="E6F1EC"/>
                </a:solidFill>
                <a:latin typeface="Calibri"/>
                <a:cs typeface="Calibri"/>
              </a:rPr>
              <a:t>e</a:t>
            </a:r>
            <a:r>
              <a:rPr sz="2030" dirty="0">
                <a:solidFill>
                  <a:srgbClr val="E6F1EC"/>
                </a:solidFill>
                <a:latin typeface="Calibri"/>
                <a:cs typeface="Calibri"/>
              </a:rPr>
              <a:t>d </a:t>
            </a:r>
            <a:r>
              <a:rPr sz="2030" spc="-221" dirty="0">
                <a:solidFill>
                  <a:srgbClr val="E6F1EC"/>
                </a:solidFill>
                <a:latin typeface="Calibri"/>
                <a:cs typeface="Calibri"/>
              </a:rPr>
              <a:t> </a:t>
            </a:r>
            <a:r>
              <a:rPr sz="2030" dirty="0">
                <a:solidFill>
                  <a:srgbClr val="E6F1EC"/>
                </a:solidFill>
                <a:latin typeface="Calibri"/>
                <a:cs typeface="Calibri"/>
              </a:rPr>
              <a:t>a</a:t>
            </a:r>
            <a:r>
              <a:rPr sz="2030" spc="66" dirty="0">
                <a:solidFill>
                  <a:srgbClr val="E6F1EC"/>
                </a:solidFill>
                <a:latin typeface="Calibri"/>
                <a:cs typeface="Calibri"/>
              </a:rPr>
              <a:t> </a:t>
            </a:r>
            <a:r>
              <a:rPr sz="2030" spc="-4" dirty="0">
                <a:solidFill>
                  <a:srgbClr val="E6F1EC"/>
                </a:solidFill>
                <a:latin typeface="Calibri"/>
                <a:cs typeface="Calibri"/>
              </a:rPr>
              <a:t>P</a:t>
            </a:r>
            <a:r>
              <a:rPr sz="2030" spc="-13" dirty="0">
                <a:solidFill>
                  <a:srgbClr val="E6F1EC"/>
                </a:solidFill>
                <a:latin typeface="Calibri"/>
                <a:cs typeface="Calibri"/>
              </a:rPr>
              <a:t>ro</a:t>
            </a:r>
            <a:r>
              <a:rPr sz="2030" dirty="0">
                <a:solidFill>
                  <a:srgbClr val="E6F1EC"/>
                </a:solidFill>
                <a:latin typeface="Calibri"/>
                <a:cs typeface="Calibri"/>
              </a:rPr>
              <a:t>g</a:t>
            </a:r>
            <a:r>
              <a:rPr sz="2030" spc="-13" dirty="0">
                <a:solidFill>
                  <a:srgbClr val="E6F1EC"/>
                </a:solidFill>
                <a:latin typeface="Calibri"/>
                <a:cs typeface="Calibri"/>
              </a:rPr>
              <a:t>r</a:t>
            </a:r>
            <a:r>
              <a:rPr sz="2030" spc="-4" dirty="0">
                <a:solidFill>
                  <a:srgbClr val="E6F1EC"/>
                </a:solidFill>
                <a:latin typeface="Calibri"/>
                <a:cs typeface="Calibri"/>
              </a:rPr>
              <a:t>a</a:t>
            </a:r>
            <a:r>
              <a:rPr sz="2030" spc="-18" dirty="0">
                <a:solidFill>
                  <a:srgbClr val="E6F1EC"/>
                </a:solidFill>
                <a:latin typeface="Calibri"/>
                <a:cs typeface="Calibri"/>
              </a:rPr>
              <a:t>m</a:t>
            </a:r>
            <a:r>
              <a:rPr sz="2030" spc="35" dirty="0">
                <a:solidFill>
                  <a:srgbClr val="E6F1EC"/>
                </a:solidFill>
                <a:latin typeface="Calibri"/>
                <a:cs typeface="Calibri"/>
              </a:rPr>
              <a:t> </a:t>
            </a:r>
            <a:r>
              <a:rPr sz="2030" spc="-44" dirty="0">
                <a:solidFill>
                  <a:srgbClr val="E6F1EC"/>
                </a:solidFill>
                <a:latin typeface="Calibri"/>
                <a:cs typeface="Calibri"/>
              </a:rPr>
              <a:t>A</a:t>
            </a:r>
            <a:r>
              <a:rPr sz="2030" spc="-9" dirty="0">
                <a:solidFill>
                  <a:srgbClr val="E6F1EC"/>
                </a:solidFill>
                <a:latin typeface="Calibri"/>
                <a:cs typeface="Calibri"/>
              </a:rPr>
              <a:t>d</a:t>
            </a:r>
            <a:r>
              <a:rPr sz="2030" spc="-49" dirty="0">
                <a:solidFill>
                  <a:srgbClr val="E6F1EC"/>
                </a:solidFill>
                <a:latin typeface="Calibri"/>
                <a:cs typeface="Calibri"/>
              </a:rPr>
              <a:t>v</a:t>
            </a:r>
            <a:r>
              <a:rPr sz="2030" spc="-26" dirty="0">
                <a:solidFill>
                  <a:srgbClr val="E6F1EC"/>
                </a:solidFill>
                <a:latin typeface="Calibri"/>
                <a:cs typeface="Calibri"/>
              </a:rPr>
              <a:t>i</a:t>
            </a:r>
            <a:r>
              <a:rPr sz="2030" spc="-4" dirty="0">
                <a:solidFill>
                  <a:srgbClr val="E6F1EC"/>
                </a:solidFill>
                <a:latin typeface="Calibri"/>
                <a:cs typeface="Calibri"/>
              </a:rPr>
              <a:t>s</a:t>
            </a:r>
            <a:r>
              <a:rPr sz="2030" spc="-13" dirty="0">
                <a:solidFill>
                  <a:srgbClr val="E6F1EC"/>
                </a:solidFill>
                <a:latin typeface="Calibri"/>
                <a:cs typeface="Calibri"/>
              </a:rPr>
              <a:t>ory</a:t>
            </a:r>
            <a:r>
              <a:rPr sz="2030" dirty="0">
                <a:solidFill>
                  <a:srgbClr val="E6F1EC"/>
                </a:solidFill>
                <a:latin typeface="Calibri"/>
                <a:cs typeface="Calibri"/>
              </a:rPr>
              <a:t> </a:t>
            </a:r>
            <a:r>
              <a:rPr sz="2030" spc="-159" dirty="0">
                <a:solidFill>
                  <a:srgbClr val="E6F1EC"/>
                </a:solidFill>
                <a:latin typeface="Calibri"/>
                <a:cs typeface="Calibri"/>
              </a:rPr>
              <a:t> </a:t>
            </a:r>
            <a:r>
              <a:rPr sz="2030" spc="-26" dirty="0">
                <a:solidFill>
                  <a:srgbClr val="E6F1EC"/>
                </a:solidFill>
                <a:latin typeface="Calibri"/>
                <a:cs typeface="Calibri"/>
              </a:rPr>
              <a:t>C</a:t>
            </a:r>
            <a:r>
              <a:rPr sz="2030" spc="-13" dirty="0">
                <a:solidFill>
                  <a:srgbClr val="E6F1EC"/>
                </a:solidFill>
                <a:latin typeface="Calibri"/>
                <a:cs typeface="Calibri"/>
              </a:rPr>
              <a:t>o</a:t>
            </a:r>
            <a:r>
              <a:rPr sz="2030" spc="-53" dirty="0">
                <a:solidFill>
                  <a:srgbClr val="E6F1EC"/>
                </a:solidFill>
                <a:latin typeface="Calibri"/>
                <a:cs typeface="Calibri"/>
              </a:rPr>
              <a:t>mm</a:t>
            </a:r>
            <a:r>
              <a:rPr sz="2030" spc="-26" dirty="0">
                <a:solidFill>
                  <a:srgbClr val="E6F1EC"/>
                </a:solidFill>
                <a:latin typeface="Calibri"/>
                <a:cs typeface="Calibri"/>
              </a:rPr>
              <a:t>i</a:t>
            </a:r>
            <a:r>
              <a:rPr sz="2030" spc="13" dirty="0">
                <a:solidFill>
                  <a:srgbClr val="E6F1EC"/>
                </a:solidFill>
                <a:latin typeface="Calibri"/>
                <a:cs typeface="Calibri"/>
              </a:rPr>
              <a:t>tt</a:t>
            </a:r>
            <a:r>
              <a:rPr sz="2030" spc="-57" dirty="0">
                <a:solidFill>
                  <a:srgbClr val="E6F1EC"/>
                </a:solidFill>
                <a:latin typeface="Calibri"/>
                <a:cs typeface="Calibri"/>
              </a:rPr>
              <a:t>e</a:t>
            </a:r>
            <a:r>
              <a:rPr sz="2030" spc="-13" dirty="0">
                <a:solidFill>
                  <a:srgbClr val="E6F1EC"/>
                </a:solidFill>
                <a:latin typeface="Calibri"/>
                <a:cs typeface="Calibri"/>
              </a:rPr>
              <a:t>e</a:t>
            </a:r>
            <a:r>
              <a:rPr sz="2030" dirty="0">
                <a:solidFill>
                  <a:srgbClr val="E6F1EC"/>
                </a:solidFill>
                <a:latin typeface="Calibri"/>
                <a:cs typeface="Calibri"/>
              </a:rPr>
              <a:t> </a:t>
            </a:r>
            <a:r>
              <a:rPr sz="2030" spc="-163" dirty="0">
                <a:solidFill>
                  <a:srgbClr val="E6F1EC"/>
                </a:solidFill>
                <a:latin typeface="Calibri"/>
                <a:cs typeface="Calibri"/>
              </a:rPr>
              <a:t> </a:t>
            </a:r>
            <a:r>
              <a:rPr sz="2030" dirty="0">
                <a:solidFill>
                  <a:srgbClr val="E6F1EC"/>
                </a:solidFill>
                <a:latin typeface="Calibri"/>
                <a:cs typeface="Calibri"/>
              </a:rPr>
              <a:t>(</a:t>
            </a:r>
            <a:r>
              <a:rPr sz="2030" spc="-180" dirty="0">
                <a:solidFill>
                  <a:srgbClr val="E6F1EC"/>
                </a:solidFill>
                <a:latin typeface="Calibri"/>
                <a:cs typeface="Calibri"/>
              </a:rPr>
              <a:t>P</a:t>
            </a:r>
            <a:r>
              <a:rPr sz="2030" spc="-44" dirty="0">
                <a:solidFill>
                  <a:srgbClr val="E6F1EC"/>
                </a:solidFill>
                <a:latin typeface="Calibri"/>
                <a:cs typeface="Calibri"/>
              </a:rPr>
              <a:t>A</a:t>
            </a:r>
            <a:r>
              <a:rPr sz="2030" spc="-26" dirty="0">
                <a:solidFill>
                  <a:srgbClr val="E6F1EC"/>
                </a:solidFill>
                <a:latin typeface="Calibri"/>
                <a:cs typeface="Calibri"/>
              </a:rPr>
              <a:t>C</a:t>
            </a:r>
            <a:r>
              <a:rPr sz="2030" dirty="0">
                <a:solidFill>
                  <a:srgbClr val="E6F1EC"/>
                </a:solidFill>
                <a:latin typeface="Calibri"/>
                <a:cs typeface="Calibri"/>
              </a:rPr>
              <a:t>)</a:t>
            </a:r>
            <a:r>
              <a:rPr sz="2030" spc="159" dirty="0">
                <a:solidFill>
                  <a:srgbClr val="E6F1EC"/>
                </a:solidFill>
                <a:latin typeface="Calibri"/>
                <a:cs typeface="Calibri"/>
              </a:rPr>
              <a:t> </a:t>
            </a:r>
            <a:r>
              <a:rPr sz="2030" spc="-13" dirty="0">
                <a:solidFill>
                  <a:srgbClr val="E6F1EC"/>
                </a:solidFill>
                <a:latin typeface="Calibri"/>
                <a:cs typeface="Calibri"/>
              </a:rPr>
              <a:t>o</a:t>
            </a:r>
            <a:r>
              <a:rPr sz="2030" spc="-49" dirty="0">
                <a:solidFill>
                  <a:srgbClr val="E6F1EC"/>
                </a:solidFill>
                <a:latin typeface="Calibri"/>
                <a:cs typeface="Calibri"/>
              </a:rPr>
              <a:t>v</a:t>
            </a:r>
            <a:r>
              <a:rPr sz="2030" spc="-57" dirty="0">
                <a:solidFill>
                  <a:srgbClr val="E6F1EC"/>
                </a:solidFill>
                <a:latin typeface="Calibri"/>
                <a:cs typeface="Calibri"/>
              </a:rPr>
              <a:t>e</a:t>
            </a:r>
            <a:r>
              <a:rPr sz="2030" spc="-9" dirty="0">
                <a:solidFill>
                  <a:srgbClr val="E6F1EC"/>
                </a:solidFill>
                <a:latin typeface="Calibri"/>
                <a:cs typeface="Calibri"/>
              </a:rPr>
              <a:t>r </a:t>
            </a:r>
            <a:r>
              <a:rPr sz="2030" spc="13" dirty="0">
                <a:solidFill>
                  <a:srgbClr val="E6F1EC"/>
                </a:solidFill>
                <a:latin typeface="Calibri"/>
                <a:cs typeface="Calibri"/>
              </a:rPr>
              <a:t>2</a:t>
            </a:r>
            <a:r>
              <a:rPr sz="2030" spc="-13" dirty="0">
                <a:solidFill>
                  <a:srgbClr val="E6F1EC"/>
                </a:solidFill>
                <a:latin typeface="Calibri"/>
                <a:cs typeface="Calibri"/>
              </a:rPr>
              <a:t>0</a:t>
            </a:r>
            <a:r>
              <a:rPr sz="2030" spc="9" dirty="0">
                <a:solidFill>
                  <a:srgbClr val="E6F1EC"/>
                </a:solidFill>
                <a:latin typeface="Calibri"/>
                <a:cs typeface="Calibri"/>
              </a:rPr>
              <a:t> </a:t>
            </a:r>
            <a:r>
              <a:rPr sz="2030" spc="-53" dirty="0">
                <a:solidFill>
                  <a:srgbClr val="E6F1EC"/>
                </a:solidFill>
                <a:latin typeface="Calibri"/>
                <a:cs typeface="Calibri"/>
              </a:rPr>
              <a:t>ye</a:t>
            </a:r>
            <a:r>
              <a:rPr sz="2030" spc="-4" dirty="0">
                <a:solidFill>
                  <a:srgbClr val="E6F1EC"/>
                </a:solidFill>
                <a:latin typeface="Calibri"/>
                <a:cs typeface="Calibri"/>
              </a:rPr>
              <a:t>a</a:t>
            </a:r>
            <a:r>
              <a:rPr sz="2030" spc="-13" dirty="0">
                <a:solidFill>
                  <a:srgbClr val="E6F1EC"/>
                </a:solidFill>
                <a:latin typeface="Calibri"/>
                <a:cs typeface="Calibri"/>
              </a:rPr>
              <a:t>r</a:t>
            </a:r>
            <a:r>
              <a:rPr sz="2030" dirty="0">
                <a:solidFill>
                  <a:srgbClr val="E6F1EC"/>
                </a:solidFill>
                <a:latin typeface="Calibri"/>
                <a:cs typeface="Calibri"/>
              </a:rPr>
              <a:t>s</a:t>
            </a:r>
            <a:r>
              <a:rPr sz="2030" spc="159" dirty="0">
                <a:solidFill>
                  <a:srgbClr val="E6F1EC"/>
                </a:solidFill>
                <a:latin typeface="Calibri"/>
                <a:cs typeface="Calibri"/>
              </a:rPr>
              <a:t> </a:t>
            </a:r>
            <a:r>
              <a:rPr sz="2030" spc="-4" dirty="0">
                <a:solidFill>
                  <a:srgbClr val="E6F1EC"/>
                </a:solidFill>
                <a:latin typeface="Calibri"/>
                <a:cs typeface="Calibri"/>
              </a:rPr>
              <a:t>a</a:t>
            </a:r>
            <a:r>
              <a:rPr sz="2030" dirty="0">
                <a:solidFill>
                  <a:srgbClr val="E6F1EC"/>
                </a:solidFill>
                <a:latin typeface="Calibri"/>
                <a:cs typeface="Calibri"/>
              </a:rPr>
              <a:t>g</a:t>
            </a:r>
            <a:r>
              <a:rPr sz="2030" spc="-13" dirty="0">
                <a:solidFill>
                  <a:srgbClr val="E6F1EC"/>
                </a:solidFill>
                <a:latin typeface="Calibri"/>
                <a:cs typeface="Calibri"/>
              </a:rPr>
              <a:t>o</a:t>
            </a:r>
            <a:r>
              <a:rPr sz="2030" spc="-9" dirty="0">
                <a:solidFill>
                  <a:srgbClr val="E6F1EC"/>
                </a:solidFill>
                <a:latin typeface="Calibri"/>
                <a:cs typeface="Calibri"/>
              </a:rPr>
              <a:t>,</a:t>
            </a:r>
            <a:r>
              <a:rPr sz="2030" spc="4" dirty="0">
                <a:solidFill>
                  <a:srgbClr val="E6F1EC"/>
                </a:solidFill>
                <a:latin typeface="Calibri"/>
                <a:cs typeface="Calibri"/>
              </a:rPr>
              <a:t> </a:t>
            </a:r>
            <a:r>
              <a:rPr sz="2030" spc="-9" dirty="0">
                <a:solidFill>
                  <a:srgbClr val="E6F1EC"/>
                </a:solidFill>
                <a:latin typeface="Calibri"/>
                <a:cs typeface="Calibri"/>
              </a:rPr>
              <a:t>n</a:t>
            </a:r>
            <a:r>
              <a:rPr sz="2030" spc="-53" dirty="0">
                <a:solidFill>
                  <a:srgbClr val="E6F1EC"/>
                </a:solidFill>
                <a:latin typeface="Calibri"/>
                <a:cs typeface="Calibri"/>
              </a:rPr>
              <a:t>e</a:t>
            </a:r>
            <a:r>
              <a:rPr sz="2030" spc="-4" dirty="0">
                <a:solidFill>
                  <a:srgbClr val="E6F1EC"/>
                </a:solidFill>
                <a:latin typeface="Calibri"/>
                <a:cs typeface="Calibri"/>
              </a:rPr>
              <a:t>a</a:t>
            </a:r>
            <a:r>
              <a:rPr sz="2030" spc="-9" dirty="0">
                <a:solidFill>
                  <a:srgbClr val="E6F1EC"/>
                </a:solidFill>
                <a:latin typeface="Calibri"/>
                <a:cs typeface="Calibri"/>
              </a:rPr>
              <a:t>r</a:t>
            </a:r>
            <a:r>
              <a:rPr sz="2030" spc="154" dirty="0">
                <a:solidFill>
                  <a:srgbClr val="E6F1EC"/>
                </a:solidFill>
                <a:latin typeface="Calibri"/>
                <a:cs typeface="Calibri"/>
              </a:rPr>
              <a:t> </a:t>
            </a:r>
            <a:r>
              <a:rPr sz="2030" spc="13" dirty="0">
                <a:solidFill>
                  <a:srgbClr val="E6F1EC"/>
                </a:solidFill>
                <a:latin typeface="Calibri"/>
                <a:cs typeface="Calibri"/>
              </a:rPr>
              <a:t>t</a:t>
            </a:r>
            <a:r>
              <a:rPr sz="2030" spc="-9" dirty="0">
                <a:solidFill>
                  <a:srgbClr val="E6F1EC"/>
                </a:solidFill>
                <a:latin typeface="Calibri"/>
                <a:cs typeface="Calibri"/>
              </a:rPr>
              <a:t>h</a:t>
            </a:r>
            <a:r>
              <a:rPr sz="2030" spc="-13" dirty="0">
                <a:solidFill>
                  <a:srgbClr val="E6F1EC"/>
                </a:solidFill>
                <a:latin typeface="Calibri"/>
                <a:cs typeface="Calibri"/>
              </a:rPr>
              <a:t>e</a:t>
            </a:r>
            <a:r>
              <a:rPr sz="2030" spc="31" dirty="0">
                <a:solidFill>
                  <a:srgbClr val="E6F1EC"/>
                </a:solidFill>
                <a:latin typeface="Calibri"/>
                <a:cs typeface="Calibri"/>
              </a:rPr>
              <a:t> </a:t>
            </a:r>
            <a:r>
              <a:rPr sz="2030" spc="-53" dirty="0">
                <a:solidFill>
                  <a:srgbClr val="E6F1EC"/>
                </a:solidFill>
                <a:latin typeface="Calibri"/>
                <a:cs typeface="Calibri"/>
              </a:rPr>
              <a:t>e</a:t>
            </a:r>
            <a:r>
              <a:rPr sz="2030" spc="-9" dirty="0">
                <a:solidFill>
                  <a:srgbClr val="E6F1EC"/>
                </a:solidFill>
                <a:latin typeface="Calibri"/>
                <a:cs typeface="Calibri"/>
              </a:rPr>
              <a:t>n</a:t>
            </a:r>
            <a:r>
              <a:rPr sz="2030" dirty="0">
                <a:solidFill>
                  <a:srgbClr val="E6F1EC"/>
                </a:solidFill>
                <a:latin typeface="Calibri"/>
                <a:cs typeface="Calibri"/>
              </a:rPr>
              <a:t>d</a:t>
            </a:r>
            <a:r>
              <a:rPr sz="2030" spc="150" dirty="0">
                <a:solidFill>
                  <a:srgbClr val="E6F1EC"/>
                </a:solidFill>
                <a:latin typeface="Calibri"/>
                <a:cs typeface="Calibri"/>
              </a:rPr>
              <a:t> </a:t>
            </a:r>
            <a:r>
              <a:rPr sz="2030" spc="-13" dirty="0">
                <a:solidFill>
                  <a:srgbClr val="E6F1EC"/>
                </a:solidFill>
                <a:latin typeface="Calibri"/>
                <a:cs typeface="Calibri"/>
              </a:rPr>
              <a:t>o</a:t>
            </a:r>
            <a:r>
              <a:rPr sz="2030" dirty="0">
                <a:solidFill>
                  <a:srgbClr val="E6F1EC"/>
                </a:solidFill>
                <a:latin typeface="Calibri"/>
                <a:cs typeface="Calibri"/>
              </a:rPr>
              <a:t>f</a:t>
            </a:r>
            <a:r>
              <a:rPr sz="2030" spc="66" dirty="0">
                <a:solidFill>
                  <a:srgbClr val="E6F1EC"/>
                </a:solidFill>
                <a:latin typeface="Calibri"/>
                <a:cs typeface="Calibri"/>
              </a:rPr>
              <a:t> </a:t>
            </a:r>
            <a:r>
              <a:rPr sz="2030" spc="-26" dirty="0">
                <a:solidFill>
                  <a:srgbClr val="E6F1EC"/>
                </a:solidFill>
                <a:latin typeface="Calibri"/>
                <a:cs typeface="Calibri"/>
              </a:rPr>
              <a:t>i</a:t>
            </a:r>
            <a:r>
              <a:rPr sz="2030" spc="-9" dirty="0">
                <a:solidFill>
                  <a:srgbClr val="E6F1EC"/>
                </a:solidFill>
                <a:latin typeface="Calibri"/>
                <a:cs typeface="Calibri"/>
              </a:rPr>
              <a:t>n</a:t>
            </a:r>
            <a:r>
              <a:rPr sz="2030" spc="-26" dirty="0">
                <a:solidFill>
                  <a:srgbClr val="E6F1EC"/>
                </a:solidFill>
                <a:latin typeface="Calibri"/>
                <a:cs typeface="Calibri"/>
              </a:rPr>
              <a:t>i</a:t>
            </a:r>
            <a:r>
              <a:rPr sz="2030" spc="13" dirty="0">
                <a:solidFill>
                  <a:srgbClr val="E6F1EC"/>
                </a:solidFill>
                <a:latin typeface="Calibri"/>
                <a:cs typeface="Calibri"/>
              </a:rPr>
              <a:t>t</a:t>
            </a:r>
            <a:r>
              <a:rPr sz="2030" spc="-26" dirty="0">
                <a:solidFill>
                  <a:srgbClr val="E6F1EC"/>
                </a:solidFill>
                <a:latin typeface="Calibri"/>
                <a:cs typeface="Calibri"/>
              </a:rPr>
              <a:t>i</a:t>
            </a:r>
            <a:r>
              <a:rPr sz="2030" spc="-4" dirty="0">
                <a:solidFill>
                  <a:srgbClr val="E6F1EC"/>
                </a:solidFill>
                <a:latin typeface="Calibri"/>
                <a:cs typeface="Calibri"/>
              </a:rPr>
              <a:t>a</a:t>
            </a:r>
            <a:r>
              <a:rPr sz="2030" dirty="0">
                <a:solidFill>
                  <a:srgbClr val="E6F1EC"/>
                </a:solidFill>
                <a:latin typeface="Calibri"/>
                <a:cs typeface="Calibri"/>
              </a:rPr>
              <a:t>l</a:t>
            </a:r>
            <a:r>
              <a:rPr sz="2030" spc="132" dirty="0">
                <a:solidFill>
                  <a:srgbClr val="E6F1EC"/>
                </a:solidFill>
                <a:latin typeface="Calibri"/>
                <a:cs typeface="Calibri"/>
              </a:rPr>
              <a:t> </a:t>
            </a:r>
            <a:r>
              <a:rPr sz="2030" spc="13" dirty="0">
                <a:solidFill>
                  <a:srgbClr val="E6F1EC"/>
                </a:solidFill>
                <a:latin typeface="Calibri"/>
                <a:cs typeface="Calibri"/>
              </a:rPr>
              <a:t>c</a:t>
            </a:r>
            <a:r>
              <a:rPr sz="2030" spc="-13" dirty="0">
                <a:solidFill>
                  <a:srgbClr val="E6F1EC"/>
                </a:solidFill>
                <a:latin typeface="Calibri"/>
                <a:cs typeface="Calibri"/>
              </a:rPr>
              <a:t>o</a:t>
            </a:r>
            <a:r>
              <a:rPr sz="2030" spc="-9" dirty="0">
                <a:solidFill>
                  <a:srgbClr val="E6F1EC"/>
                </a:solidFill>
                <a:latin typeface="Calibri"/>
                <a:cs typeface="Calibri"/>
              </a:rPr>
              <a:t>n</a:t>
            </a:r>
            <a:r>
              <a:rPr sz="2030" dirty="0">
                <a:solidFill>
                  <a:srgbClr val="E6F1EC"/>
                </a:solidFill>
                <a:latin typeface="Calibri"/>
                <a:cs typeface="Calibri"/>
              </a:rPr>
              <a:t>s</a:t>
            </a:r>
            <a:r>
              <a:rPr sz="2030" spc="13" dirty="0">
                <a:solidFill>
                  <a:srgbClr val="E6F1EC"/>
                </a:solidFill>
                <a:latin typeface="Calibri"/>
                <a:cs typeface="Calibri"/>
              </a:rPr>
              <a:t>t</a:t>
            </a:r>
            <a:r>
              <a:rPr sz="2030" spc="-13" dirty="0">
                <a:solidFill>
                  <a:srgbClr val="E6F1EC"/>
                </a:solidFill>
                <a:latin typeface="Calibri"/>
                <a:cs typeface="Calibri"/>
              </a:rPr>
              <a:t>r</a:t>
            </a:r>
            <a:r>
              <a:rPr sz="2030" spc="-9" dirty="0">
                <a:solidFill>
                  <a:srgbClr val="E6F1EC"/>
                </a:solidFill>
                <a:latin typeface="Calibri"/>
                <a:cs typeface="Calibri"/>
              </a:rPr>
              <a:t>u</a:t>
            </a:r>
            <a:r>
              <a:rPr sz="2030" spc="13" dirty="0">
                <a:solidFill>
                  <a:srgbClr val="E6F1EC"/>
                </a:solidFill>
                <a:latin typeface="Calibri"/>
                <a:cs typeface="Calibri"/>
              </a:rPr>
              <a:t>ct</a:t>
            </a:r>
            <a:r>
              <a:rPr sz="2030" spc="-26" dirty="0">
                <a:solidFill>
                  <a:srgbClr val="E6F1EC"/>
                </a:solidFill>
                <a:latin typeface="Calibri"/>
                <a:cs typeface="Calibri"/>
              </a:rPr>
              <a:t>i</a:t>
            </a:r>
            <a:r>
              <a:rPr sz="2030" spc="-13" dirty="0">
                <a:solidFill>
                  <a:srgbClr val="E6F1EC"/>
                </a:solidFill>
                <a:latin typeface="Calibri"/>
                <a:cs typeface="Calibri"/>
              </a:rPr>
              <a:t>o</a:t>
            </a:r>
            <a:r>
              <a:rPr sz="2030" dirty="0">
                <a:solidFill>
                  <a:srgbClr val="E6F1EC"/>
                </a:solidFill>
                <a:latin typeface="Calibri"/>
                <a:cs typeface="Calibri"/>
              </a:rPr>
              <a:t>n</a:t>
            </a:r>
            <a:endParaRPr sz="2030">
              <a:solidFill>
                <a:prstClr val="black"/>
              </a:solidFill>
              <a:latin typeface="Calibri"/>
              <a:cs typeface="Calibri"/>
            </a:endParaRPr>
          </a:p>
          <a:p>
            <a:pPr marL="661182" marR="251585" lvl="1" indent="-212923" defTabSz="806867">
              <a:lnSpc>
                <a:spcPct val="70800"/>
              </a:lnSpc>
              <a:spcBef>
                <a:spcPts val="476"/>
              </a:spcBef>
              <a:buClr>
                <a:srgbClr val="E6F1EC"/>
              </a:buClr>
              <a:buFont typeface="Arial"/>
              <a:buChar char="•"/>
              <a:tabLst>
                <a:tab pos="661182" algn="l"/>
              </a:tabLst>
            </a:pPr>
            <a:r>
              <a:rPr sz="1765" spc="35" dirty="0">
                <a:solidFill>
                  <a:srgbClr val="E6F1EC"/>
                </a:solidFill>
                <a:latin typeface="Calibri"/>
                <a:cs typeface="Calibri"/>
              </a:rPr>
              <a:t>A</a:t>
            </a:r>
            <a:r>
              <a:rPr sz="1765" spc="40" dirty="0">
                <a:solidFill>
                  <a:srgbClr val="E6F1EC"/>
                </a:solidFill>
                <a:latin typeface="Calibri"/>
                <a:cs typeface="Calibri"/>
              </a:rPr>
              <a:t>ppo</a:t>
            </a:r>
            <a:r>
              <a:rPr sz="1765" spc="35" dirty="0">
                <a:solidFill>
                  <a:srgbClr val="E6F1EC"/>
                </a:solidFill>
                <a:latin typeface="Calibri"/>
                <a:cs typeface="Calibri"/>
              </a:rPr>
              <a:t>i</a:t>
            </a:r>
            <a:r>
              <a:rPr sz="1765" spc="40" dirty="0">
                <a:solidFill>
                  <a:srgbClr val="E6F1EC"/>
                </a:solidFill>
                <a:latin typeface="Calibri"/>
                <a:cs typeface="Calibri"/>
              </a:rPr>
              <a:t>n</a:t>
            </a:r>
            <a:r>
              <a:rPr sz="1765" spc="18" dirty="0">
                <a:solidFill>
                  <a:srgbClr val="E6F1EC"/>
                </a:solidFill>
                <a:latin typeface="Calibri"/>
                <a:cs typeface="Calibri"/>
              </a:rPr>
              <a:t>t</a:t>
            </a:r>
            <a:r>
              <a:rPr sz="1765" spc="-13" dirty="0">
                <a:solidFill>
                  <a:srgbClr val="E6F1EC"/>
                </a:solidFill>
                <a:latin typeface="Calibri"/>
                <a:cs typeface="Calibri"/>
              </a:rPr>
              <a:t>me</a:t>
            </a:r>
            <a:r>
              <a:rPr sz="1765" spc="40" dirty="0">
                <a:solidFill>
                  <a:srgbClr val="E6F1EC"/>
                </a:solidFill>
                <a:latin typeface="Calibri"/>
                <a:cs typeface="Calibri"/>
              </a:rPr>
              <a:t>n</a:t>
            </a:r>
            <a:r>
              <a:rPr sz="1765" spc="-9" dirty="0">
                <a:solidFill>
                  <a:srgbClr val="E6F1EC"/>
                </a:solidFill>
                <a:latin typeface="Calibri"/>
                <a:cs typeface="Calibri"/>
              </a:rPr>
              <a:t>t</a:t>
            </a:r>
            <a:r>
              <a:rPr sz="1765" spc="-110" dirty="0">
                <a:solidFill>
                  <a:srgbClr val="E6F1EC"/>
                </a:solidFill>
                <a:latin typeface="Calibri"/>
                <a:cs typeface="Calibri"/>
              </a:rPr>
              <a:t> </a:t>
            </a:r>
            <a:r>
              <a:rPr sz="1765" spc="40" dirty="0">
                <a:solidFill>
                  <a:srgbClr val="E6F1EC"/>
                </a:solidFill>
                <a:latin typeface="Calibri"/>
                <a:cs typeface="Calibri"/>
              </a:rPr>
              <a:t>o</a:t>
            </a:r>
            <a:r>
              <a:rPr sz="1765" dirty="0">
                <a:solidFill>
                  <a:srgbClr val="E6F1EC"/>
                </a:solidFill>
                <a:latin typeface="Calibri"/>
                <a:cs typeface="Calibri"/>
              </a:rPr>
              <a:t>f</a:t>
            </a:r>
            <a:r>
              <a:rPr sz="1765" spc="-146" dirty="0">
                <a:solidFill>
                  <a:srgbClr val="E6F1EC"/>
                </a:solidFill>
                <a:latin typeface="Calibri"/>
                <a:cs typeface="Calibri"/>
              </a:rPr>
              <a:t> </a:t>
            </a:r>
            <a:r>
              <a:rPr sz="1765" spc="40" dirty="0">
                <a:solidFill>
                  <a:srgbClr val="E6F1EC"/>
                </a:solidFill>
                <a:latin typeface="Calibri"/>
                <a:cs typeface="Calibri"/>
              </a:rPr>
              <a:t>d</a:t>
            </a:r>
            <a:r>
              <a:rPr sz="1765" spc="35" dirty="0">
                <a:solidFill>
                  <a:srgbClr val="E6F1EC"/>
                </a:solidFill>
                <a:latin typeface="Calibri"/>
                <a:cs typeface="Calibri"/>
              </a:rPr>
              <a:t>i</a:t>
            </a:r>
            <a:r>
              <a:rPr sz="1765" dirty="0">
                <a:solidFill>
                  <a:srgbClr val="E6F1EC"/>
                </a:solidFill>
                <a:latin typeface="Calibri"/>
                <a:cs typeface="Calibri"/>
              </a:rPr>
              <a:t>r</a:t>
            </a:r>
            <a:r>
              <a:rPr sz="1765" spc="-9" dirty="0">
                <a:solidFill>
                  <a:srgbClr val="E6F1EC"/>
                </a:solidFill>
                <a:latin typeface="Calibri"/>
                <a:cs typeface="Calibri"/>
              </a:rPr>
              <a:t>e</a:t>
            </a:r>
            <a:r>
              <a:rPr sz="1765" spc="-53" dirty="0">
                <a:solidFill>
                  <a:srgbClr val="E6F1EC"/>
                </a:solidFill>
                <a:latin typeface="Calibri"/>
                <a:cs typeface="Calibri"/>
              </a:rPr>
              <a:t>c</a:t>
            </a:r>
            <a:r>
              <a:rPr sz="1765" spc="18" dirty="0">
                <a:solidFill>
                  <a:srgbClr val="E6F1EC"/>
                </a:solidFill>
                <a:latin typeface="Calibri"/>
                <a:cs typeface="Calibri"/>
              </a:rPr>
              <a:t>t</a:t>
            </a:r>
            <a:r>
              <a:rPr sz="1765" spc="40" dirty="0">
                <a:solidFill>
                  <a:srgbClr val="E6F1EC"/>
                </a:solidFill>
                <a:latin typeface="Calibri"/>
                <a:cs typeface="Calibri"/>
              </a:rPr>
              <a:t>o</a:t>
            </a:r>
            <a:r>
              <a:rPr sz="1765" spc="-9" dirty="0">
                <a:solidFill>
                  <a:srgbClr val="E6F1EC"/>
                </a:solidFill>
                <a:latin typeface="Calibri"/>
                <a:cs typeface="Calibri"/>
              </a:rPr>
              <a:t>r</a:t>
            </a:r>
            <a:r>
              <a:rPr sz="1765" dirty="0">
                <a:solidFill>
                  <a:srgbClr val="E6F1EC"/>
                </a:solidFill>
                <a:latin typeface="Calibri"/>
                <a:cs typeface="Calibri"/>
              </a:rPr>
              <a:t>s</a:t>
            </a:r>
            <a:r>
              <a:rPr sz="1765" spc="-31" dirty="0">
                <a:solidFill>
                  <a:srgbClr val="E6F1EC"/>
                </a:solidFill>
                <a:latin typeface="Calibri"/>
                <a:cs typeface="Calibri"/>
              </a:rPr>
              <a:t> </a:t>
            </a:r>
            <a:r>
              <a:rPr sz="1765" spc="-13" dirty="0">
                <a:solidFill>
                  <a:srgbClr val="E6F1EC"/>
                </a:solidFill>
                <a:latin typeface="Calibri"/>
                <a:cs typeface="Calibri"/>
              </a:rPr>
              <a:t>f</a:t>
            </a:r>
            <a:r>
              <a:rPr sz="1765" spc="-9" dirty="0">
                <a:solidFill>
                  <a:srgbClr val="E6F1EC"/>
                </a:solidFill>
                <a:latin typeface="Calibri"/>
                <a:cs typeface="Calibri"/>
              </a:rPr>
              <a:t>r</a:t>
            </a:r>
            <a:r>
              <a:rPr sz="1765" spc="40" dirty="0">
                <a:solidFill>
                  <a:srgbClr val="E6F1EC"/>
                </a:solidFill>
                <a:latin typeface="Calibri"/>
                <a:cs typeface="Calibri"/>
              </a:rPr>
              <a:t>o</a:t>
            </a:r>
            <a:r>
              <a:rPr sz="1765" spc="-18" dirty="0">
                <a:solidFill>
                  <a:srgbClr val="E6F1EC"/>
                </a:solidFill>
                <a:latin typeface="Calibri"/>
                <a:cs typeface="Calibri"/>
              </a:rPr>
              <a:t>m</a:t>
            </a:r>
            <a:r>
              <a:rPr sz="1765" spc="-44" dirty="0">
                <a:solidFill>
                  <a:srgbClr val="E6F1EC"/>
                </a:solidFill>
                <a:latin typeface="Calibri"/>
                <a:cs typeface="Calibri"/>
              </a:rPr>
              <a:t> </a:t>
            </a:r>
            <a:r>
              <a:rPr sz="1765" spc="40" dirty="0">
                <a:solidFill>
                  <a:srgbClr val="E6F1EC"/>
                </a:solidFill>
                <a:latin typeface="Calibri"/>
                <a:cs typeface="Calibri"/>
              </a:rPr>
              <a:t>o</a:t>
            </a:r>
            <a:r>
              <a:rPr sz="1765" spc="18" dirty="0">
                <a:solidFill>
                  <a:srgbClr val="E6F1EC"/>
                </a:solidFill>
                <a:latin typeface="Calibri"/>
                <a:cs typeface="Calibri"/>
              </a:rPr>
              <a:t>t</a:t>
            </a:r>
            <a:r>
              <a:rPr sz="1765" spc="40" dirty="0">
                <a:solidFill>
                  <a:srgbClr val="E6F1EC"/>
                </a:solidFill>
                <a:latin typeface="Calibri"/>
                <a:cs typeface="Calibri"/>
              </a:rPr>
              <a:t>h</a:t>
            </a:r>
            <a:r>
              <a:rPr sz="1765" spc="-9" dirty="0">
                <a:solidFill>
                  <a:srgbClr val="E6F1EC"/>
                </a:solidFill>
                <a:latin typeface="Calibri"/>
                <a:cs typeface="Calibri"/>
              </a:rPr>
              <a:t>er</a:t>
            </a:r>
            <a:r>
              <a:rPr sz="1765" spc="-44" dirty="0">
                <a:solidFill>
                  <a:srgbClr val="E6F1EC"/>
                </a:solidFill>
                <a:latin typeface="Calibri"/>
                <a:cs typeface="Calibri"/>
              </a:rPr>
              <a:t> </a:t>
            </a:r>
            <a:r>
              <a:rPr sz="1765" spc="-9" dirty="0">
                <a:solidFill>
                  <a:srgbClr val="E6F1EC"/>
                </a:solidFill>
                <a:latin typeface="Calibri"/>
                <a:cs typeface="Calibri"/>
              </a:rPr>
              <a:t>N</a:t>
            </a:r>
            <a:r>
              <a:rPr sz="1765" spc="-18" dirty="0">
                <a:solidFill>
                  <a:srgbClr val="E6F1EC"/>
                </a:solidFill>
                <a:latin typeface="Calibri"/>
                <a:cs typeface="Calibri"/>
              </a:rPr>
              <a:t>S</a:t>
            </a:r>
            <a:r>
              <a:rPr sz="1765" dirty="0">
                <a:solidFill>
                  <a:srgbClr val="E6F1EC"/>
                </a:solidFill>
                <a:latin typeface="Calibri"/>
                <a:cs typeface="Calibri"/>
              </a:rPr>
              <a:t>F</a:t>
            </a:r>
            <a:r>
              <a:rPr sz="1765" spc="110" dirty="0">
                <a:solidFill>
                  <a:srgbClr val="E6F1EC"/>
                </a:solidFill>
                <a:latin typeface="Calibri"/>
                <a:cs typeface="Calibri"/>
              </a:rPr>
              <a:t> </a:t>
            </a:r>
            <a:r>
              <a:rPr sz="1765" spc="-40" dirty="0">
                <a:solidFill>
                  <a:srgbClr val="E6F1EC"/>
                </a:solidFill>
                <a:latin typeface="Calibri"/>
                <a:cs typeface="Calibri"/>
              </a:rPr>
              <a:t>L</a:t>
            </a:r>
            <a:r>
              <a:rPr sz="1765" spc="22" dirty="0">
                <a:solidFill>
                  <a:srgbClr val="E6F1EC"/>
                </a:solidFill>
                <a:latin typeface="Calibri"/>
                <a:cs typeface="Calibri"/>
              </a:rPr>
              <a:t>a</a:t>
            </a:r>
            <a:r>
              <a:rPr sz="1765" spc="-9" dirty="0">
                <a:solidFill>
                  <a:srgbClr val="E6F1EC"/>
                </a:solidFill>
                <a:latin typeface="Calibri"/>
                <a:cs typeface="Calibri"/>
              </a:rPr>
              <a:t>r</a:t>
            </a:r>
            <a:r>
              <a:rPr sz="1765" spc="-49" dirty="0">
                <a:solidFill>
                  <a:srgbClr val="E6F1EC"/>
                </a:solidFill>
                <a:latin typeface="Calibri"/>
                <a:cs typeface="Calibri"/>
              </a:rPr>
              <a:t>g</a:t>
            </a:r>
            <a:r>
              <a:rPr sz="1765" spc="-9" dirty="0">
                <a:solidFill>
                  <a:srgbClr val="E6F1EC"/>
                </a:solidFill>
                <a:latin typeface="Calibri"/>
                <a:cs typeface="Calibri"/>
              </a:rPr>
              <a:t>e</a:t>
            </a:r>
            <a:r>
              <a:rPr sz="1765" spc="44" dirty="0">
                <a:solidFill>
                  <a:srgbClr val="E6F1EC"/>
                </a:solidFill>
                <a:latin typeface="Calibri"/>
                <a:cs typeface="Calibri"/>
              </a:rPr>
              <a:t> </a:t>
            </a:r>
            <a:r>
              <a:rPr sz="1765" spc="-106" dirty="0">
                <a:solidFill>
                  <a:srgbClr val="E6F1EC"/>
                </a:solidFill>
                <a:latin typeface="Calibri"/>
                <a:cs typeface="Calibri"/>
              </a:rPr>
              <a:t>F</a:t>
            </a:r>
            <a:r>
              <a:rPr sz="1765" spc="22" dirty="0">
                <a:solidFill>
                  <a:srgbClr val="E6F1EC"/>
                </a:solidFill>
                <a:latin typeface="Calibri"/>
                <a:cs typeface="Calibri"/>
              </a:rPr>
              <a:t>a</a:t>
            </a:r>
            <a:r>
              <a:rPr sz="1765" spc="-53" dirty="0">
                <a:solidFill>
                  <a:srgbClr val="E6F1EC"/>
                </a:solidFill>
                <a:latin typeface="Calibri"/>
                <a:cs typeface="Calibri"/>
              </a:rPr>
              <a:t>c</a:t>
            </a:r>
            <a:r>
              <a:rPr sz="1765" spc="35" dirty="0">
                <a:solidFill>
                  <a:srgbClr val="E6F1EC"/>
                </a:solidFill>
                <a:latin typeface="Calibri"/>
                <a:cs typeface="Calibri"/>
              </a:rPr>
              <a:t>ili</a:t>
            </a:r>
            <a:r>
              <a:rPr sz="1765" spc="26" dirty="0">
                <a:solidFill>
                  <a:srgbClr val="E6F1EC"/>
                </a:solidFill>
                <a:latin typeface="Calibri"/>
                <a:cs typeface="Calibri"/>
              </a:rPr>
              <a:t>t</a:t>
            </a:r>
            <a:r>
              <a:rPr sz="1765" spc="35" dirty="0">
                <a:solidFill>
                  <a:srgbClr val="E6F1EC"/>
                </a:solidFill>
                <a:latin typeface="Calibri"/>
                <a:cs typeface="Calibri"/>
              </a:rPr>
              <a:t>i</a:t>
            </a:r>
            <a:r>
              <a:rPr sz="1765" dirty="0">
                <a:solidFill>
                  <a:srgbClr val="E6F1EC"/>
                </a:solidFill>
                <a:latin typeface="Calibri"/>
                <a:cs typeface="Calibri"/>
              </a:rPr>
              <a:t>es</a:t>
            </a:r>
            <a:r>
              <a:rPr sz="1765" spc="-31" dirty="0">
                <a:solidFill>
                  <a:srgbClr val="E6F1EC"/>
                </a:solidFill>
                <a:latin typeface="Calibri"/>
                <a:cs typeface="Calibri"/>
              </a:rPr>
              <a:t> </a:t>
            </a:r>
            <a:r>
              <a:rPr sz="1765" spc="35" dirty="0">
                <a:solidFill>
                  <a:srgbClr val="E6F1EC"/>
                </a:solidFill>
                <a:latin typeface="Calibri"/>
                <a:cs typeface="Calibri"/>
              </a:rPr>
              <a:t>a</a:t>
            </a:r>
            <a:r>
              <a:rPr sz="1765" spc="40" dirty="0">
                <a:solidFill>
                  <a:srgbClr val="E6F1EC"/>
                </a:solidFill>
                <a:latin typeface="Calibri"/>
                <a:cs typeface="Calibri"/>
              </a:rPr>
              <a:t>n</a:t>
            </a:r>
            <a:r>
              <a:rPr sz="1765" dirty="0">
                <a:solidFill>
                  <a:srgbClr val="E6F1EC"/>
                </a:solidFill>
                <a:latin typeface="Calibri"/>
                <a:cs typeface="Calibri"/>
              </a:rPr>
              <a:t>d</a:t>
            </a:r>
            <a:r>
              <a:rPr sz="1765" spc="-4" dirty="0">
                <a:solidFill>
                  <a:srgbClr val="E6F1EC"/>
                </a:solidFill>
                <a:latin typeface="Calibri"/>
                <a:cs typeface="Calibri"/>
              </a:rPr>
              <a:t> </a:t>
            </a:r>
            <a:r>
              <a:rPr sz="1765" spc="-31" dirty="0">
                <a:solidFill>
                  <a:srgbClr val="E6F1EC"/>
                </a:solidFill>
                <a:latin typeface="Calibri"/>
                <a:cs typeface="Calibri"/>
              </a:rPr>
              <a:t>D</a:t>
            </a:r>
            <a:r>
              <a:rPr sz="1765" spc="-22" dirty="0">
                <a:solidFill>
                  <a:srgbClr val="E6F1EC"/>
                </a:solidFill>
                <a:latin typeface="Calibri"/>
                <a:cs typeface="Calibri"/>
              </a:rPr>
              <a:t>O</a:t>
            </a:r>
            <a:r>
              <a:rPr sz="1765" dirty="0">
                <a:solidFill>
                  <a:srgbClr val="E6F1EC"/>
                </a:solidFill>
                <a:latin typeface="Calibri"/>
                <a:cs typeface="Calibri"/>
              </a:rPr>
              <a:t>E</a:t>
            </a:r>
            <a:r>
              <a:rPr sz="1765" spc="62" dirty="0">
                <a:solidFill>
                  <a:srgbClr val="E6F1EC"/>
                </a:solidFill>
                <a:latin typeface="Calibri"/>
                <a:cs typeface="Calibri"/>
              </a:rPr>
              <a:t> </a:t>
            </a:r>
            <a:r>
              <a:rPr sz="1765" spc="-13" dirty="0">
                <a:solidFill>
                  <a:srgbClr val="E6F1EC"/>
                </a:solidFill>
                <a:latin typeface="Calibri"/>
                <a:cs typeface="Calibri"/>
              </a:rPr>
              <a:t>f</a:t>
            </a:r>
            <a:r>
              <a:rPr sz="1765" spc="22" dirty="0">
                <a:solidFill>
                  <a:srgbClr val="E6F1EC"/>
                </a:solidFill>
                <a:latin typeface="Calibri"/>
                <a:cs typeface="Calibri"/>
              </a:rPr>
              <a:t>a</a:t>
            </a:r>
            <a:r>
              <a:rPr sz="1765" spc="-53" dirty="0">
                <a:solidFill>
                  <a:srgbClr val="E6F1EC"/>
                </a:solidFill>
                <a:latin typeface="Calibri"/>
                <a:cs typeface="Calibri"/>
              </a:rPr>
              <a:t>c</a:t>
            </a:r>
            <a:r>
              <a:rPr sz="1765" spc="35" dirty="0">
                <a:solidFill>
                  <a:srgbClr val="E6F1EC"/>
                </a:solidFill>
                <a:latin typeface="Calibri"/>
                <a:cs typeface="Calibri"/>
              </a:rPr>
              <a:t>ili</a:t>
            </a:r>
            <a:r>
              <a:rPr sz="1765" spc="26" dirty="0">
                <a:solidFill>
                  <a:srgbClr val="E6F1EC"/>
                </a:solidFill>
                <a:latin typeface="Calibri"/>
                <a:cs typeface="Calibri"/>
              </a:rPr>
              <a:t>t</a:t>
            </a:r>
            <a:r>
              <a:rPr sz="1765" spc="35" dirty="0">
                <a:solidFill>
                  <a:srgbClr val="E6F1EC"/>
                </a:solidFill>
                <a:latin typeface="Calibri"/>
                <a:cs typeface="Calibri"/>
              </a:rPr>
              <a:t>i</a:t>
            </a:r>
            <a:r>
              <a:rPr sz="1765" dirty="0">
                <a:solidFill>
                  <a:srgbClr val="E6F1EC"/>
                </a:solidFill>
                <a:latin typeface="Calibri"/>
                <a:cs typeface="Calibri"/>
              </a:rPr>
              <a:t>es </a:t>
            </a:r>
            <a:r>
              <a:rPr sz="1765" spc="40" dirty="0">
                <a:solidFill>
                  <a:srgbClr val="E6F1EC"/>
                </a:solidFill>
                <a:latin typeface="Calibri"/>
                <a:cs typeface="Calibri"/>
              </a:rPr>
              <a:t>h</a:t>
            </a:r>
            <a:r>
              <a:rPr sz="1765" spc="35" dirty="0">
                <a:solidFill>
                  <a:srgbClr val="E6F1EC"/>
                </a:solidFill>
                <a:latin typeface="Calibri"/>
                <a:cs typeface="Calibri"/>
              </a:rPr>
              <a:t>a</a:t>
            </a:r>
            <a:r>
              <a:rPr sz="1765" dirty="0">
                <a:solidFill>
                  <a:srgbClr val="E6F1EC"/>
                </a:solidFill>
                <a:latin typeface="Calibri"/>
                <a:cs typeface="Calibri"/>
              </a:rPr>
              <a:t>s</a:t>
            </a:r>
            <a:r>
              <a:rPr sz="1765" spc="-31" dirty="0">
                <a:solidFill>
                  <a:srgbClr val="E6F1EC"/>
                </a:solidFill>
                <a:latin typeface="Calibri"/>
                <a:cs typeface="Calibri"/>
              </a:rPr>
              <a:t> </a:t>
            </a:r>
            <a:r>
              <a:rPr sz="1765" spc="40" dirty="0">
                <a:solidFill>
                  <a:srgbClr val="E6F1EC"/>
                </a:solidFill>
                <a:latin typeface="Calibri"/>
                <a:cs typeface="Calibri"/>
              </a:rPr>
              <a:t>p</a:t>
            </a:r>
            <a:r>
              <a:rPr sz="1765" dirty="0">
                <a:solidFill>
                  <a:srgbClr val="E6F1EC"/>
                </a:solidFill>
                <a:latin typeface="Calibri"/>
                <a:cs typeface="Calibri"/>
              </a:rPr>
              <a:t>r</a:t>
            </a:r>
            <a:r>
              <a:rPr sz="1765" spc="40" dirty="0">
                <a:solidFill>
                  <a:srgbClr val="E6F1EC"/>
                </a:solidFill>
                <a:latin typeface="Calibri"/>
                <a:cs typeface="Calibri"/>
              </a:rPr>
              <a:t>o</a:t>
            </a:r>
            <a:r>
              <a:rPr sz="1765" spc="-13" dirty="0">
                <a:solidFill>
                  <a:srgbClr val="E6F1EC"/>
                </a:solidFill>
                <a:latin typeface="Calibri"/>
                <a:cs typeface="Calibri"/>
              </a:rPr>
              <a:t>v</a:t>
            </a:r>
            <a:r>
              <a:rPr sz="1765" spc="-9" dirty="0">
                <a:solidFill>
                  <a:srgbClr val="E6F1EC"/>
                </a:solidFill>
                <a:latin typeface="Calibri"/>
                <a:cs typeface="Calibri"/>
              </a:rPr>
              <a:t>e</a:t>
            </a:r>
            <a:r>
              <a:rPr sz="1765" dirty="0">
                <a:solidFill>
                  <a:srgbClr val="E6F1EC"/>
                </a:solidFill>
                <a:latin typeface="Calibri"/>
                <a:cs typeface="Calibri"/>
              </a:rPr>
              <a:t>n</a:t>
            </a:r>
            <a:r>
              <a:rPr sz="1765" spc="-93" dirty="0">
                <a:solidFill>
                  <a:srgbClr val="E6F1EC"/>
                </a:solidFill>
                <a:latin typeface="Calibri"/>
                <a:cs typeface="Calibri"/>
              </a:rPr>
              <a:t> </a:t>
            </a:r>
            <a:r>
              <a:rPr sz="1765" spc="40" dirty="0">
                <a:solidFill>
                  <a:srgbClr val="E6F1EC"/>
                </a:solidFill>
                <a:latin typeface="Calibri"/>
                <a:cs typeface="Calibri"/>
              </a:rPr>
              <a:t>u</a:t>
            </a:r>
            <a:r>
              <a:rPr sz="1765" spc="13" dirty="0">
                <a:solidFill>
                  <a:srgbClr val="E6F1EC"/>
                </a:solidFill>
                <a:latin typeface="Calibri"/>
                <a:cs typeface="Calibri"/>
              </a:rPr>
              <a:t>s</a:t>
            </a:r>
            <a:r>
              <a:rPr sz="1765" spc="-9" dirty="0">
                <a:solidFill>
                  <a:srgbClr val="E6F1EC"/>
                </a:solidFill>
                <a:latin typeface="Calibri"/>
                <a:cs typeface="Calibri"/>
              </a:rPr>
              <a:t>e</a:t>
            </a:r>
            <a:r>
              <a:rPr sz="1765" spc="-13" dirty="0">
                <a:solidFill>
                  <a:srgbClr val="E6F1EC"/>
                </a:solidFill>
                <a:latin typeface="Calibri"/>
                <a:cs typeface="Calibri"/>
              </a:rPr>
              <a:t>f</a:t>
            </a:r>
            <a:r>
              <a:rPr sz="1765" spc="40" dirty="0">
                <a:solidFill>
                  <a:srgbClr val="E6F1EC"/>
                </a:solidFill>
                <a:latin typeface="Calibri"/>
                <a:cs typeface="Calibri"/>
              </a:rPr>
              <a:t>u</a:t>
            </a:r>
            <a:r>
              <a:rPr sz="1765" dirty="0">
                <a:solidFill>
                  <a:srgbClr val="E6F1EC"/>
                </a:solidFill>
                <a:latin typeface="Calibri"/>
                <a:cs typeface="Calibri"/>
              </a:rPr>
              <a:t>l</a:t>
            </a:r>
            <a:r>
              <a:rPr sz="1765" spc="-13" dirty="0">
                <a:solidFill>
                  <a:srgbClr val="E6F1EC"/>
                </a:solidFill>
                <a:latin typeface="Calibri"/>
                <a:cs typeface="Calibri"/>
              </a:rPr>
              <a:t> </a:t>
            </a:r>
            <a:r>
              <a:rPr sz="1765" spc="18" dirty="0">
                <a:solidFill>
                  <a:srgbClr val="E6F1EC"/>
                </a:solidFill>
                <a:latin typeface="Calibri"/>
                <a:cs typeface="Calibri"/>
              </a:rPr>
              <a:t>t</a:t>
            </a:r>
            <a:r>
              <a:rPr sz="1765" dirty="0">
                <a:solidFill>
                  <a:srgbClr val="E6F1EC"/>
                </a:solidFill>
                <a:latin typeface="Calibri"/>
                <a:cs typeface="Calibri"/>
              </a:rPr>
              <a:t>o</a:t>
            </a:r>
            <a:r>
              <a:rPr sz="1765" spc="-9" dirty="0">
                <a:solidFill>
                  <a:srgbClr val="E6F1EC"/>
                </a:solidFill>
                <a:latin typeface="Calibri"/>
                <a:cs typeface="Calibri"/>
              </a:rPr>
              <a:t> </a:t>
            </a:r>
            <a:r>
              <a:rPr sz="1765" spc="-124" dirty="0">
                <a:solidFill>
                  <a:srgbClr val="E6F1EC"/>
                </a:solidFill>
                <a:latin typeface="Calibri"/>
                <a:cs typeface="Calibri"/>
              </a:rPr>
              <a:t>“</a:t>
            </a:r>
            <a:r>
              <a:rPr sz="1765" spc="-53" dirty="0">
                <a:solidFill>
                  <a:srgbClr val="E6F1EC"/>
                </a:solidFill>
                <a:latin typeface="Calibri"/>
                <a:cs typeface="Calibri"/>
              </a:rPr>
              <a:t>c</a:t>
            </a:r>
            <a:r>
              <a:rPr sz="1765" spc="40" dirty="0">
                <a:solidFill>
                  <a:srgbClr val="E6F1EC"/>
                </a:solidFill>
                <a:latin typeface="Calibri"/>
                <a:cs typeface="Calibri"/>
              </a:rPr>
              <a:t>o</a:t>
            </a:r>
            <a:r>
              <a:rPr sz="1765" spc="-18" dirty="0">
                <a:solidFill>
                  <a:srgbClr val="E6F1EC"/>
                </a:solidFill>
                <a:latin typeface="Calibri"/>
                <a:cs typeface="Calibri"/>
              </a:rPr>
              <a:t>m</a:t>
            </a:r>
            <a:r>
              <a:rPr sz="1765" spc="40" dirty="0">
                <a:solidFill>
                  <a:srgbClr val="E6F1EC"/>
                </a:solidFill>
                <a:latin typeface="Calibri"/>
                <a:cs typeface="Calibri"/>
              </a:rPr>
              <a:t>p</a:t>
            </a:r>
            <a:r>
              <a:rPr sz="1765" spc="35" dirty="0">
                <a:solidFill>
                  <a:srgbClr val="E6F1EC"/>
                </a:solidFill>
                <a:latin typeface="Calibri"/>
                <a:cs typeface="Calibri"/>
              </a:rPr>
              <a:t>a</a:t>
            </a:r>
            <a:r>
              <a:rPr sz="1765" spc="-9" dirty="0">
                <a:solidFill>
                  <a:srgbClr val="E6F1EC"/>
                </a:solidFill>
                <a:latin typeface="Calibri"/>
                <a:cs typeface="Calibri"/>
              </a:rPr>
              <a:t>re</a:t>
            </a:r>
            <a:r>
              <a:rPr sz="1765" spc="44" dirty="0">
                <a:solidFill>
                  <a:srgbClr val="E6F1EC"/>
                </a:solidFill>
                <a:latin typeface="Calibri"/>
                <a:cs typeface="Calibri"/>
              </a:rPr>
              <a:t> </a:t>
            </a:r>
            <a:r>
              <a:rPr sz="1765" spc="40" dirty="0">
                <a:solidFill>
                  <a:srgbClr val="E6F1EC"/>
                </a:solidFill>
                <a:latin typeface="Calibri"/>
                <a:cs typeface="Calibri"/>
              </a:rPr>
              <a:t>no</a:t>
            </a:r>
            <a:r>
              <a:rPr sz="1765" spc="18" dirty="0">
                <a:solidFill>
                  <a:srgbClr val="E6F1EC"/>
                </a:solidFill>
                <a:latin typeface="Calibri"/>
                <a:cs typeface="Calibri"/>
              </a:rPr>
              <a:t>t</a:t>
            </a:r>
            <a:r>
              <a:rPr sz="1765" spc="-9" dirty="0">
                <a:solidFill>
                  <a:srgbClr val="E6F1EC"/>
                </a:solidFill>
                <a:latin typeface="Calibri"/>
                <a:cs typeface="Calibri"/>
              </a:rPr>
              <a:t>e</a:t>
            </a:r>
            <a:r>
              <a:rPr sz="1765" spc="13" dirty="0">
                <a:solidFill>
                  <a:srgbClr val="E6F1EC"/>
                </a:solidFill>
                <a:latin typeface="Calibri"/>
                <a:cs typeface="Calibri"/>
              </a:rPr>
              <a:t>s</a:t>
            </a:r>
            <a:r>
              <a:rPr sz="1765" dirty="0">
                <a:solidFill>
                  <a:srgbClr val="E6F1EC"/>
                </a:solidFill>
                <a:latin typeface="Calibri"/>
                <a:cs typeface="Calibri"/>
              </a:rPr>
              <a:t>”</a:t>
            </a:r>
            <a:endParaRPr sz="1765">
              <a:solidFill>
                <a:prstClr val="black"/>
              </a:solidFill>
              <a:latin typeface="Calibri"/>
              <a:cs typeface="Calibri"/>
            </a:endParaRPr>
          </a:p>
          <a:p>
            <a:pPr marL="661182" marR="495887" lvl="1" indent="-212923" defTabSz="806867">
              <a:lnSpc>
                <a:spcPct val="70800"/>
              </a:lnSpc>
              <a:spcBef>
                <a:spcPts val="529"/>
              </a:spcBef>
              <a:buClr>
                <a:srgbClr val="E6F1EC"/>
              </a:buClr>
              <a:buFont typeface="Arial"/>
              <a:buChar char="•"/>
              <a:tabLst>
                <a:tab pos="661182" algn="l"/>
              </a:tabLst>
            </a:pPr>
            <a:r>
              <a:rPr sz="1765" spc="-31" dirty="0">
                <a:solidFill>
                  <a:srgbClr val="E6F1EC"/>
                </a:solidFill>
                <a:latin typeface="Calibri"/>
                <a:cs typeface="Calibri"/>
              </a:rPr>
              <a:t>D</a:t>
            </a:r>
            <a:r>
              <a:rPr sz="1765" spc="-22" dirty="0">
                <a:solidFill>
                  <a:srgbClr val="E6F1EC"/>
                </a:solidFill>
                <a:latin typeface="Calibri"/>
                <a:cs typeface="Calibri"/>
              </a:rPr>
              <a:t>O</a:t>
            </a:r>
            <a:r>
              <a:rPr sz="1765" dirty="0">
                <a:solidFill>
                  <a:srgbClr val="E6F1EC"/>
                </a:solidFill>
                <a:latin typeface="Calibri"/>
                <a:cs typeface="Calibri"/>
              </a:rPr>
              <a:t>E</a:t>
            </a:r>
            <a:r>
              <a:rPr sz="1765" spc="150" dirty="0">
                <a:solidFill>
                  <a:srgbClr val="E6F1EC"/>
                </a:solidFill>
                <a:latin typeface="Calibri"/>
                <a:cs typeface="Calibri"/>
              </a:rPr>
              <a:t> </a:t>
            </a:r>
            <a:r>
              <a:rPr sz="1765" spc="35" dirty="0">
                <a:solidFill>
                  <a:srgbClr val="E6F1EC"/>
                </a:solidFill>
                <a:latin typeface="Calibri"/>
                <a:cs typeface="Calibri"/>
              </a:rPr>
              <a:t>la</a:t>
            </a:r>
            <a:r>
              <a:rPr sz="1765" spc="40" dirty="0">
                <a:solidFill>
                  <a:srgbClr val="E6F1EC"/>
                </a:solidFill>
                <a:latin typeface="Calibri"/>
                <a:cs typeface="Calibri"/>
              </a:rPr>
              <a:t>bo</a:t>
            </a:r>
            <a:r>
              <a:rPr sz="1765" spc="-9" dirty="0">
                <a:solidFill>
                  <a:srgbClr val="E6F1EC"/>
                </a:solidFill>
                <a:latin typeface="Calibri"/>
                <a:cs typeface="Calibri"/>
              </a:rPr>
              <a:t>r</a:t>
            </a:r>
            <a:r>
              <a:rPr sz="1765" spc="35" dirty="0">
                <a:solidFill>
                  <a:srgbClr val="E6F1EC"/>
                </a:solidFill>
                <a:latin typeface="Calibri"/>
                <a:cs typeface="Calibri"/>
              </a:rPr>
              <a:t>a</a:t>
            </a:r>
            <a:r>
              <a:rPr sz="1765" spc="18" dirty="0">
                <a:solidFill>
                  <a:srgbClr val="E6F1EC"/>
                </a:solidFill>
                <a:latin typeface="Calibri"/>
                <a:cs typeface="Calibri"/>
              </a:rPr>
              <a:t>t</a:t>
            </a:r>
            <a:r>
              <a:rPr sz="1765" spc="40" dirty="0">
                <a:solidFill>
                  <a:srgbClr val="E6F1EC"/>
                </a:solidFill>
                <a:latin typeface="Calibri"/>
                <a:cs typeface="Calibri"/>
              </a:rPr>
              <a:t>o</a:t>
            </a:r>
            <a:r>
              <a:rPr sz="1765" spc="-9" dirty="0">
                <a:solidFill>
                  <a:srgbClr val="E6F1EC"/>
                </a:solidFill>
                <a:latin typeface="Calibri"/>
                <a:cs typeface="Calibri"/>
              </a:rPr>
              <a:t>r</a:t>
            </a:r>
            <a:r>
              <a:rPr sz="1765" spc="35" dirty="0">
                <a:solidFill>
                  <a:srgbClr val="E6F1EC"/>
                </a:solidFill>
                <a:latin typeface="Calibri"/>
                <a:cs typeface="Calibri"/>
              </a:rPr>
              <a:t>i</a:t>
            </a:r>
            <a:r>
              <a:rPr sz="1765" spc="-9" dirty="0">
                <a:solidFill>
                  <a:srgbClr val="E6F1EC"/>
                </a:solidFill>
                <a:latin typeface="Calibri"/>
                <a:cs typeface="Calibri"/>
              </a:rPr>
              <a:t>e</a:t>
            </a:r>
            <a:r>
              <a:rPr sz="1765" dirty="0">
                <a:solidFill>
                  <a:srgbClr val="E6F1EC"/>
                </a:solidFill>
                <a:latin typeface="Calibri"/>
                <a:cs typeface="Calibri"/>
              </a:rPr>
              <a:t>s</a:t>
            </a:r>
            <a:r>
              <a:rPr sz="1765" spc="-119" dirty="0">
                <a:solidFill>
                  <a:srgbClr val="E6F1EC"/>
                </a:solidFill>
                <a:latin typeface="Calibri"/>
                <a:cs typeface="Calibri"/>
              </a:rPr>
              <a:t> </a:t>
            </a:r>
            <a:r>
              <a:rPr sz="1765" spc="40" dirty="0">
                <a:solidFill>
                  <a:srgbClr val="E6F1EC"/>
                </a:solidFill>
                <a:latin typeface="Calibri"/>
                <a:cs typeface="Calibri"/>
              </a:rPr>
              <a:t>h</a:t>
            </a:r>
            <a:r>
              <a:rPr sz="1765" spc="35" dirty="0">
                <a:solidFill>
                  <a:srgbClr val="E6F1EC"/>
                </a:solidFill>
                <a:latin typeface="Calibri"/>
                <a:cs typeface="Calibri"/>
              </a:rPr>
              <a:t>a</a:t>
            </a:r>
            <a:r>
              <a:rPr sz="1765" spc="-13" dirty="0">
                <a:solidFill>
                  <a:srgbClr val="E6F1EC"/>
                </a:solidFill>
                <a:latin typeface="Calibri"/>
                <a:cs typeface="Calibri"/>
              </a:rPr>
              <a:t>v</a:t>
            </a:r>
            <a:r>
              <a:rPr sz="1765" spc="-9" dirty="0">
                <a:solidFill>
                  <a:srgbClr val="E6F1EC"/>
                </a:solidFill>
                <a:latin typeface="Calibri"/>
                <a:cs typeface="Calibri"/>
              </a:rPr>
              <a:t>e</a:t>
            </a:r>
            <a:r>
              <a:rPr sz="1765" spc="-132" dirty="0">
                <a:solidFill>
                  <a:srgbClr val="E6F1EC"/>
                </a:solidFill>
                <a:latin typeface="Calibri"/>
                <a:cs typeface="Calibri"/>
              </a:rPr>
              <a:t> </a:t>
            </a:r>
            <a:r>
              <a:rPr sz="1765" dirty="0">
                <a:solidFill>
                  <a:srgbClr val="E6F1EC"/>
                </a:solidFill>
                <a:latin typeface="Calibri"/>
                <a:cs typeface="Calibri"/>
              </a:rPr>
              <a:t>a</a:t>
            </a:r>
            <a:r>
              <a:rPr sz="1765" spc="-97" dirty="0">
                <a:solidFill>
                  <a:srgbClr val="E6F1EC"/>
                </a:solidFill>
                <a:latin typeface="Calibri"/>
                <a:cs typeface="Calibri"/>
              </a:rPr>
              <a:t> </a:t>
            </a:r>
            <a:r>
              <a:rPr sz="1765" spc="18" dirty="0">
                <a:solidFill>
                  <a:srgbClr val="E6F1EC"/>
                </a:solidFill>
                <a:latin typeface="Calibri"/>
                <a:cs typeface="Calibri"/>
              </a:rPr>
              <a:t>t</a:t>
            </a:r>
            <a:r>
              <a:rPr sz="1765" spc="-9" dirty="0">
                <a:solidFill>
                  <a:srgbClr val="E6F1EC"/>
                </a:solidFill>
                <a:latin typeface="Calibri"/>
                <a:cs typeface="Calibri"/>
              </a:rPr>
              <a:t>r</a:t>
            </a:r>
            <a:r>
              <a:rPr sz="1765" spc="35" dirty="0">
                <a:solidFill>
                  <a:srgbClr val="E6F1EC"/>
                </a:solidFill>
                <a:latin typeface="Calibri"/>
                <a:cs typeface="Calibri"/>
              </a:rPr>
              <a:t>a</a:t>
            </a:r>
            <a:r>
              <a:rPr sz="1765" spc="40" dirty="0">
                <a:solidFill>
                  <a:srgbClr val="E6F1EC"/>
                </a:solidFill>
                <a:latin typeface="Calibri"/>
                <a:cs typeface="Calibri"/>
              </a:rPr>
              <a:t>d</a:t>
            </a:r>
            <a:r>
              <a:rPr sz="1765" spc="35" dirty="0">
                <a:solidFill>
                  <a:srgbClr val="E6F1EC"/>
                </a:solidFill>
                <a:latin typeface="Calibri"/>
                <a:cs typeface="Calibri"/>
              </a:rPr>
              <a:t>i</a:t>
            </a:r>
            <a:r>
              <a:rPr sz="1765" spc="18" dirty="0">
                <a:solidFill>
                  <a:srgbClr val="E6F1EC"/>
                </a:solidFill>
                <a:latin typeface="Calibri"/>
                <a:cs typeface="Calibri"/>
              </a:rPr>
              <a:t>t</a:t>
            </a:r>
            <a:r>
              <a:rPr sz="1765" spc="35" dirty="0">
                <a:solidFill>
                  <a:srgbClr val="E6F1EC"/>
                </a:solidFill>
                <a:latin typeface="Calibri"/>
                <a:cs typeface="Calibri"/>
              </a:rPr>
              <a:t>i</a:t>
            </a:r>
            <a:r>
              <a:rPr sz="1765" spc="40" dirty="0">
                <a:solidFill>
                  <a:srgbClr val="E6F1EC"/>
                </a:solidFill>
                <a:latin typeface="Calibri"/>
                <a:cs typeface="Calibri"/>
              </a:rPr>
              <a:t>o</a:t>
            </a:r>
            <a:r>
              <a:rPr sz="1765" dirty="0">
                <a:solidFill>
                  <a:srgbClr val="E6F1EC"/>
                </a:solidFill>
                <a:latin typeface="Calibri"/>
                <a:cs typeface="Calibri"/>
              </a:rPr>
              <a:t>n</a:t>
            </a:r>
            <a:r>
              <a:rPr sz="1765" spc="-93" dirty="0">
                <a:solidFill>
                  <a:srgbClr val="E6F1EC"/>
                </a:solidFill>
                <a:latin typeface="Calibri"/>
                <a:cs typeface="Calibri"/>
              </a:rPr>
              <a:t> </a:t>
            </a:r>
            <a:r>
              <a:rPr sz="1765" spc="40" dirty="0">
                <a:solidFill>
                  <a:srgbClr val="E6F1EC"/>
                </a:solidFill>
                <a:latin typeface="Calibri"/>
                <a:cs typeface="Calibri"/>
              </a:rPr>
              <a:t>o</a:t>
            </a:r>
            <a:r>
              <a:rPr sz="1765" dirty="0">
                <a:solidFill>
                  <a:srgbClr val="E6F1EC"/>
                </a:solidFill>
                <a:latin typeface="Calibri"/>
                <a:cs typeface="Calibri"/>
              </a:rPr>
              <a:t>f</a:t>
            </a:r>
            <a:r>
              <a:rPr sz="1765" spc="-57" dirty="0">
                <a:solidFill>
                  <a:srgbClr val="E6F1EC"/>
                </a:solidFill>
                <a:latin typeface="Calibri"/>
                <a:cs typeface="Calibri"/>
              </a:rPr>
              <a:t> </a:t>
            </a:r>
            <a:r>
              <a:rPr sz="1765" spc="-31" dirty="0">
                <a:solidFill>
                  <a:srgbClr val="E6F1EC"/>
                </a:solidFill>
                <a:latin typeface="Calibri"/>
                <a:cs typeface="Calibri"/>
              </a:rPr>
              <a:t>D</a:t>
            </a:r>
            <a:r>
              <a:rPr sz="1765" spc="35" dirty="0">
                <a:solidFill>
                  <a:srgbClr val="E6F1EC"/>
                </a:solidFill>
                <a:latin typeface="Calibri"/>
                <a:cs typeface="Calibri"/>
              </a:rPr>
              <a:t>i</a:t>
            </a:r>
            <a:r>
              <a:rPr sz="1765" spc="-9" dirty="0">
                <a:solidFill>
                  <a:srgbClr val="E6F1EC"/>
                </a:solidFill>
                <a:latin typeface="Calibri"/>
                <a:cs typeface="Calibri"/>
              </a:rPr>
              <a:t>re</a:t>
            </a:r>
            <a:r>
              <a:rPr sz="1765" spc="-53" dirty="0">
                <a:solidFill>
                  <a:srgbClr val="E6F1EC"/>
                </a:solidFill>
                <a:latin typeface="Calibri"/>
                <a:cs typeface="Calibri"/>
              </a:rPr>
              <a:t>c</a:t>
            </a:r>
            <a:r>
              <a:rPr sz="1765" spc="18" dirty="0">
                <a:solidFill>
                  <a:srgbClr val="E6F1EC"/>
                </a:solidFill>
                <a:latin typeface="Calibri"/>
                <a:cs typeface="Calibri"/>
              </a:rPr>
              <a:t>t</a:t>
            </a:r>
            <a:r>
              <a:rPr sz="1765" spc="40" dirty="0">
                <a:solidFill>
                  <a:srgbClr val="E6F1EC"/>
                </a:solidFill>
                <a:latin typeface="Calibri"/>
                <a:cs typeface="Calibri"/>
              </a:rPr>
              <a:t>o</a:t>
            </a:r>
            <a:r>
              <a:rPr sz="1765" spc="-9" dirty="0">
                <a:solidFill>
                  <a:srgbClr val="E6F1EC"/>
                </a:solidFill>
                <a:latin typeface="Calibri"/>
                <a:cs typeface="Calibri"/>
              </a:rPr>
              <a:t>r</a:t>
            </a:r>
            <a:r>
              <a:rPr sz="1765" spc="13" dirty="0">
                <a:solidFill>
                  <a:srgbClr val="E6F1EC"/>
                </a:solidFill>
                <a:latin typeface="Calibri"/>
                <a:cs typeface="Calibri"/>
              </a:rPr>
              <a:t>s</a:t>
            </a:r>
            <a:r>
              <a:rPr sz="1765" spc="-4" dirty="0">
                <a:solidFill>
                  <a:srgbClr val="E6F1EC"/>
                </a:solidFill>
                <a:latin typeface="Calibri"/>
                <a:cs typeface="Calibri"/>
              </a:rPr>
              <a:t>’</a:t>
            </a:r>
            <a:r>
              <a:rPr sz="1765" spc="-49" dirty="0">
                <a:solidFill>
                  <a:srgbClr val="E6F1EC"/>
                </a:solidFill>
                <a:latin typeface="Calibri"/>
                <a:cs typeface="Calibri"/>
              </a:rPr>
              <a:t> </a:t>
            </a:r>
            <a:r>
              <a:rPr sz="1765" spc="-13" dirty="0">
                <a:solidFill>
                  <a:srgbClr val="E6F1EC"/>
                </a:solidFill>
                <a:latin typeface="Calibri"/>
                <a:cs typeface="Calibri"/>
              </a:rPr>
              <a:t>mee</a:t>
            </a:r>
            <a:r>
              <a:rPr sz="1765" spc="18" dirty="0">
                <a:solidFill>
                  <a:srgbClr val="E6F1EC"/>
                </a:solidFill>
                <a:latin typeface="Calibri"/>
                <a:cs typeface="Calibri"/>
              </a:rPr>
              <a:t>t</a:t>
            </a:r>
            <a:r>
              <a:rPr sz="1765" spc="35" dirty="0">
                <a:solidFill>
                  <a:srgbClr val="E6F1EC"/>
                </a:solidFill>
                <a:latin typeface="Calibri"/>
                <a:cs typeface="Calibri"/>
              </a:rPr>
              <a:t>i</a:t>
            </a:r>
            <a:r>
              <a:rPr sz="1765" spc="40" dirty="0">
                <a:solidFill>
                  <a:srgbClr val="E6F1EC"/>
                </a:solidFill>
                <a:latin typeface="Calibri"/>
                <a:cs typeface="Calibri"/>
              </a:rPr>
              <a:t>n</a:t>
            </a:r>
            <a:r>
              <a:rPr sz="1765" spc="-49" dirty="0">
                <a:solidFill>
                  <a:srgbClr val="E6F1EC"/>
                </a:solidFill>
                <a:latin typeface="Calibri"/>
                <a:cs typeface="Calibri"/>
              </a:rPr>
              <a:t>g</a:t>
            </a:r>
            <a:r>
              <a:rPr sz="1765" dirty="0">
                <a:solidFill>
                  <a:srgbClr val="E6F1EC"/>
                </a:solidFill>
                <a:latin typeface="Calibri"/>
                <a:cs typeface="Calibri"/>
              </a:rPr>
              <a:t>s</a:t>
            </a:r>
            <a:r>
              <a:rPr sz="1765" spc="57" dirty="0">
                <a:solidFill>
                  <a:srgbClr val="E6F1EC"/>
                </a:solidFill>
                <a:latin typeface="Calibri"/>
                <a:cs typeface="Calibri"/>
              </a:rPr>
              <a:t> </a:t>
            </a:r>
            <a:r>
              <a:rPr sz="1765" spc="-40" dirty="0">
                <a:solidFill>
                  <a:srgbClr val="E6F1EC"/>
                </a:solidFill>
                <a:latin typeface="Calibri"/>
                <a:cs typeface="Calibri"/>
              </a:rPr>
              <a:t>w</a:t>
            </a:r>
            <a:r>
              <a:rPr sz="1765" spc="35" dirty="0">
                <a:solidFill>
                  <a:srgbClr val="E6F1EC"/>
                </a:solidFill>
                <a:latin typeface="Calibri"/>
                <a:cs typeface="Calibri"/>
              </a:rPr>
              <a:t>i</a:t>
            </a:r>
            <a:r>
              <a:rPr sz="1765" spc="18" dirty="0">
                <a:solidFill>
                  <a:srgbClr val="E6F1EC"/>
                </a:solidFill>
                <a:latin typeface="Calibri"/>
                <a:cs typeface="Calibri"/>
              </a:rPr>
              <a:t>t</a:t>
            </a:r>
            <a:r>
              <a:rPr sz="1765" spc="40" dirty="0">
                <a:solidFill>
                  <a:srgbClr val="E6F1EC"/>
                </a:solidFill>
                <a:latin typeface="Calibri"/>
                <a:cs typeface="Calibri"/>
              </a:rPr>
              <a:t>hou</a:t>
            </a:r>
            <a:r>
              <a:rPr sz="1765" spc="-9" dirty="0">
                <a:solidFill>
                  <a:srgbClr val="E6F1EC"/>
                </a:solidFill>
                <a:latin typeface="Calibri"/>
                <a:cs typeface="Calibri"/>
              </a:rPr>
              <a:t>t</a:t>
            </a:r>
            <a:r>
              <a:rPr sz="1765" spc="-110" dirty="0">
                <a:solidFill>
                  <a:srgbClr val="E6F1EC"/>
                </a:solidFill>
                <a:latin typeface="Calibri"/>
                <a:cs typeface="Calibri"/>
              </a:rPr>
              <a:t> </a:t>
            </a:r>
            <a:r>
              <a:rPr sz="1765" spc="35" dirty="0">
                <a:solidFill>
                  <a:srgbClr val="E6F1EC"/>
                </a:solidFill>
                <a:latin typeface="Calibri"/>
                <a:cs typeface="Calibri"/>
              </a:rPr>
              <a:t>a</a:t>
            </a:r>
            <a:r>
              <a:rPr sz="1765" spc="-49" dirty="0">
                <a:solidFill>
                  <a:srgbClr val="E6F1EC"/>
                </a:solidFill>
                <a:latin typeface="Calibri"/>
                <a:cs typeface="Calibri"/>
              </a:rPr>
              <a:t>g</a:t>
            </a:r>
            <a:r>
              <a:rPr sz="1765" spc="-9" dirty="0">
                <a:solidFill>
                  <a:srgbClr val="E6F1EC"/>
                </a:solidFill>
                <a:latin typeface="Calibri"/>
                <a:cs typeface="Calibri"/>
              </a:rPr>
              <a:t>e</a:t>
            </a:r>
            <a:r>
              <a:rPr sz="1765" spc="40" dirty="0">
                <a:solidFill>
                  <a:srgbClr val="E6F1EC"/>
                </a:solidFill>
                <a:latin typeface="Calibri"/>
                <a:cs typeface="Calibri"/>
              </a:rPr>
              <a:t>n</a:t>
            </a:r>
            <a:r>
              <a:rPr sz="1765" spc="-53" dirty="0">
                <a:solidFill>
                  <a:srgbClr val="E6F1EC"/>
                </a:solidFill>
                <a:latin typeface="Calibri"/>
                <a:cs typeface="Calibri"/>
              </a:rPr>
              <a:t>c</a:t>
            </a:r>
            <a:r>
              <a:rPr sz="1765" spc="-9" dirty="0">
                <a:solidFill>
                  <a:srgbClr val="E6F1EC"/>
                </a:solidFill>
                <a:latin typeface="Calibri"/>
                <a:cs typeface="Calibri"/>
              </a:rPr>
              <a:t>y</a:t>
            </a:r>
            <a:r>
              <a:rPr sz="1765" spc="-4" dirty="0">
                <a:solidFill>
                  <a:srgbClr val="E6F1EC"/>
                </a:solidFill>
                <a:latin typeface="Calibri"/>
                <a:cs typeface="Calibri"/>
              </a:rPr>
              <a:t> </a:t>
            </a:r>
            <a:r>
              <a:rPr sz="1765" spc="40" dirty="0">
                <a:solidFill>
                  <a:srgbClr val="E6F1EC"/>
                </a:solidFill>
                <a:latin typeface="Calibri"/>
                <a:cs typeface="Calibri"/>
              </a:rPr>
              <a:t>p</a:t>
            </a:r>
            <a:r>
              <a:rPr sz="1765" spc="35" dirty="0">
                <a:solidFill>
                  <a:srgbClr val="E6F1EC"/>
                </a:solidFill>
                <a:latin typeface="Calibri"/>
                <a:cs typeface="Calibri"/>
              </a:rPr>
              <a:t>a</a:t>
            </a:r>
            <a:r>
              <a:rPr sz="1765" spc="-9" dirty="0">
                <a:solidFill>
                  <a:srgbClr val="E6F1EC"/>
                </a:solidFill>
                <a:latin typeface="Calibri"/>
                <a:cs typeface="Calibri"/>
              </a:rPr>
              <a:t>r</a:t>
            </a:r>
            <a:r>
              <a:rPr sz="1765" spc="18" dirty="0">
                <a:solidFill>
                  <a:srgbClr val="E6F1EC"/>
                </a:solidFill>
                <a:latin typeface="Calibri"/>
                <a:cs typeface="Calibri"/>
              </a:rPr>
              <a:t>t</a:t>
            </a:r>
            <a:r>
              <a:rPr sz="1765" spc="35" dirty="0">
                <a:solidFill>
                  <a:srgbClr val="E6F1EC"/>
                </a:solidFill>
                <a:latin typeface="Calibri"/>
                <a:cs typeface="Calibri"/>
              </a:rPr>
              <a:t>i</a:t>
            </a:r>
            <a:r>
              <a:rPr sz="1765" spc="-53" dirty="0">
                <a:solidFill>
                  <a:srgbClr val="E6F1EC"/>
                </a:solidFill>
                <a:latin typeface="Calibri"/>
                <a:cs typeface="Calibri"/>
              </a:rPr>
              <a:t>c</a:t>
            </a:r>
            <a:r>
              <a:rPr sz="1765" spc="35" dirty="0">
                <a:solidFill>
                  <a:srgbClr val="E6F1EC"/>
                </a:solidFill>
                <a:latin typeface="Calibri"/>
                <a:cs typeface="Calibri"/>
              </a:rPr>
              <a:t>i</a:t>
            </a:r>
            <a:r>
              <a:rPr sz="1765" spc="40" dirty="0">
                <a:solidFill>
                  <a:srgbClr val="E6F1EC"/>
                </a:solidFill>
                <a:latin typeface="Calibri"/>
                <a:cs typeface="Calibri"/>
              </a:rPr>
              <a:t>p</a:t>
            </a:r>
            <a:r>
              <a:rPr sz="1765" spc="35" dirty="0">
                <a:solidFill>
                  <a:srgbClr val="E6F1EC"/>
                </a:solidFill>
                <a:latin typeface="Calibri"/>
                <a:cs typeface="Calibri"/>
              </a:rPr>
              <a:t>a</a:t>
            </a:r>
            <a:r>
              <a:rPr sz="1765" spc="18" dirty="0">
                <a:solidFill>
                  <a:srgbClr val="E6F1EC"/>
                </a:solidFill>
                <a:latin typeface="Calibri"/>
                <a:cs typeface="Calibri"/>
              </a:rPr>
              <a:t>t</a:t>
            </a:r>
            <a:r>
              <a:rPr sz="1765" spc="35" dirty="0">
                <a:solidFill>
                  <a:srgbClr val="E6F1EC"/>
                </a:solidFill>
                <a:latin typeface="Calibri"/>
                <a:cs typeface="Calibri"/>
              </a:rPr>
              <a:t>i</a:t>
            </a:r>
            <a:r>
              <a:rPr sz="1765" spc="40" dirty="0">
                <a:solidFill>
                  <a:srgbClr val="E6F1EC"/>
                </a:solidFill>
                <a:latin typeface="Calibri"/>
                <a:cs typeface="Calibri"/>
              </a:rPr>
              <a:t>o</a:t>
            </a:r>
            <a:r>
              <a:rPr sz="1765" dirty="0">
                <a:solidFill>
                  <a:srgbClr val="E6F1EC"/>
                </a:solidFill>
                <a:latin typeface="Calibri"/>
                <a:cs typeface="Calibri"/>
              </a:rPr>
              <a:t>n</a:t>
            </a:r>
            <a:r>
              <a:rPr sz="1765" spc="-93" dirty="0">
                <a:solidFill>
                  <a:srgbClr val="E6F1EC"/>
                </a:solidFill>
                <a:latin typeface="Calibri"/>
                <a:cs typeface="Calibri"/>
              </a:rPr>
              <a:t> </a:t>
            </a:r>
            <a:r>
              <a:rPr sz="1765" spc="18" dirty="0">
                <a:solidFill>
                  <a:srgbClr val="E6F1EC"/>
                </a:solidFill>
                <a:latin typeface="Calibri"/>
                <a:cs typeface="Calibri"/>
              </a:rPr>
              <a:t>t</a:t>
            </a:r>
            <a:r>
              <a:rPr sz="1765" dirty="0">
                <a:solidFill>
                  <a:srgbClr val="E6F1EC"/>
                </a:solidFill>
                <a:latin typeface="Calibri"/>
                <a:cs typeface="Calibri"/>
              </a:rPr>
              <a:t>o</a:t>
            </a:r>
            <a:r>
              <a:rPr sz="1765" spc="-97" dirty="0">
                <a:solidFill>
                  <a:srgbClr val="E6F1EC"/>
                </a:solidFill>
                <a:latin typeface="Calibri"/>
                <a:cs typeface="Calibri"/>
              </a:rPr>
              <a:t> </a:t>
            </a:r>
            <a:r>
              <a:rPr sz="1765" spc="40" dirty="0">
                <a:solidFill>
                  <a:srgbClr val="E6F1EC"/>
                </a:solidFill>
                <a:latin typeface="Calibri"/>
                <a:cs typeface="Calibri"/>
              </a:rPr>
              <a:t>d</a:t>
            </a:r>
            <a:r>
              <a:rPr sz="1765" spc="35" dirty="0">
                <a:solidFill>
                  <a:srgbClr val="E6F1EC"/>
                </a:solidFill>
                <a:latin typeface="Calibri"/>
                <a:cs typeface="Calibri"/>
              </a:rPr>
              <a:t>i</a:t>
            </a:r>
            <a:r>
              <a:rPr sz="1765" spc="13" dirty="0">
                <a:solidFill>
                  <a:srgbClr val="E6F1EC"/>
                </a:solidFill>
                <a:latin typeface="Calibri"/>
                <a:cs typeface="Calibri"/>
              </a:rPr>
              <a:t>s</a:t>
            </a:r>
            <a:r>
              <a:rPr sz="1765" spc="-53" dirty="0">
                <a:solidFill>
                  <a:srgbClr val="E6F1EC"/>
                </a:solidFill>
                <a:latin typeface="Calibri"/>
                <a:cs typeface="Calibri"/>
              </a:rPr>
              <a:t>c</a:t>
            </a:r>
            <a:r>
              <a:rPr sz="1765" spc="40" dirty="0">
                <a:solidFill>
                  <a:srgbClr val="E6F1EC"/>
                </a:solidFill>
                <a:latin typeface="Calibri"/>
                <a:cs typeface="Calibri"/>
              </a:rPr>
              <a:t>u</a:t>
            </a:r>
            <a:r>
              <a:rPr sz="1765" spc="13" dirty="0">
                <a:solidFill>
                  <a:srgbClr val="E6F1EC"/>
                </a:solidFill>
                <a:latin typeface="Calibri"/>
                <a:cs typeface="Calibri"/>
              </a:rPr>
              <a:t>ss</a:t>
            </a:r>
            <a:r>
              <a:rPr sz="1765" spc="-4" dirty="0">
                <a:solidFill>
                  <a:srgbClr val="E6F1EC"/>
                </a:solidFill>
                <a:latin typeface="Calibri"/>
                <a:cs typeface="Calibri"/>
              </a:rPr>
              <a:t>,</a:t>
            </a:r>
            <a:r>
              <a:rPr sz="1765" spc="-49" dirty="0">
                <a:solidFill>
                  <a:srgbClr val="E6F1EC"/>
                </a:solidFill>
                <a:latin typeface="Calibri"/>
                <a:cs typeface="Calibri"/>
              </a:rPr>
              <a:t> </a:t>
            </a:r>
            <a:r>
              <a:rPr sz="1765" spc="35" dirty="0">
                <a:solidFill>
                  <a:srgbClr val="E6F1EC"/>
                </a:solidFill>
                <a:latin typeface="Calibri"/>
                <a:cs typeface="Calibri"/>
              </a:rPr>
              <a:t>i</a:t>
            </a:r>
            <a:r>
              <a:rPr sz="1765" spc="40" dirty="0">
                <a:solidFill>
                  <a:srgbClr val="E6F1EC"/>
                </a:solidFill>
                <a:latin typeface="Calibri"/>
                <a:cs typeface="Calibri"/>
              </a:rPr>
              <a:t>d</a:t>
            </a:r>
            <a:r>
              <a:rPr sz="1765" spc="-9" dirty="0">
                <a:solidFill>
                  <a:srgbClr val="E6F1EC"/>
                </a:solidFill>
                <a:latin typeface="Calibri"/>
                <a:cs typeface="Calibri"/>
              </a:rPr>
              <a:t>e</a:t>
            </a:r>
            <a:r>
              <a:rPr sz="1765" spc="40" dirty="0">
                <a:solidFill>
                  <a:srgbClr val="E6F1EC"/>
                </a:solidFill>
                <a:latin typeface="Calibri"/>
                <a:cs typeface="Calibri"/>
              </a:rPr>
              <a:t>n</a:t>
            </a:r>
            <a:r>
              <a:rPr sz="1765" spc="18" dirty="0">
                <a:solidFill>
                  <a:srgbClr val="E6F1EC"/>
                </a:solidFill>
                <a:latin typeface="Calibri"/>
                <a:cs typeface="Calibri"/>
              </a:rPr>
              <a:t>t</a:t>
            </a:r>
            <a:r>
              <a:rPr sz="1765" spc="35" dirty="0">
                <a:solidFill>
                  <a:srgbClr val="E6F1EC"/>
                </a:solidFill>
                <a:latin typeface="Calibri"/>
                <a:cs typeface="Calibri"/>
              </a:rPr>
              <a:t>i</a:t>
            </a:r>
            <a:r>
              <a:rPr sz="1765" spc="-13" dirty="0">
                <a:solidFill>
                  <a:srgbClr val="E6F1EC"/>
                </a:solidFill>
                <a:latin typeface="Calibri"/>
                <a:cs typeface="Calibri"/>
              </a:rPr>
              <a:t>f</a:t>
            </a:r>
            <a:r>
              <a:rPr sz="1765" spc="-9" dirty="0">
                <a:solidFill>
                  <a:srgbClr val="E6F1EC"/>
                </a:solidFill>
                <a:latin typeface="Calibri"/>
                <a:cs typeface="Calibri"/>
              </a:rPr>
              <a:t>y</a:t>
            </a:r>
            <a:r>
              <a:rPr sz="1765" spc="-141" dirty="0">
                <a:solidFill>
                  <a:srgbClr val="E6F1EC"/>
                </a:solidFill>
                <a:latin typeface="Calibri"/>
                <a:cs typeface="Calibri"/>
              </a:rPr>
              <a:t> </a:t>
            </a:r>
            <a:r>
              <a:rPr sz="1765" spc="-53" dirty="0">
                <a:solidFill>
                  <a:srgbClr val="E6F1EC"/>
                </a:solidFill>
                <a:latin typeface="Calibri"/>
                <a:cs typeface="Calibri"/>
              </a:rPr>
              <a:t>c</a:t>
            </a:r>
            <a:r>
              <a:rPr sz="1765" spc="40" dirty="0">
                <a:solidFill>
                  <a:srgbClr val="E6F1EC"/>
                </a:solidFill>
                <a:latin typeface="Calibri"/>
                <a:cs typeface="Calibri"/>
              </a:rPr>
              <a:t>o</a:t>
            </a:r>
            <a:r>
              <a:rPr sz="1765" spc="-18" dirty="0">
                <a:solidFill>
                  <a:srgbClr val="E6F1EC"/>
                </a:solidFill>
                <a:latin typeface="Calibri"/>
                <a:cs typeface="Calibri"/>
              </a:rPr>
              <a:t>mm</a:t>
            </a:r>
            <a:r>
              <a:rPr sz="1765" spc="40" dirty="0">
                <a:solidFill>
                  <a:srgbClr val="E6F1EC"/>
                </a:solidFill>
                <a:latin typeface="Calibri"/>
                <a:cs typeface="Calibri"/>
              </a:rPr>
              <a:t>o</a:t>
            </a:r>
            <a:r>
              <a:rPr sz="1765" dirty="0">
                <a:solidFill>
                  <a:srgbClr val="E6F1EC"/>
                </a:solidFill>
                <a:latin typeface="Calibri"/>
                <a:cs typeface="Calibri"/>
              </a:rPr>
              <a:t>n</a:t>
            </a:r>
            <a:r>
              <a:rPr sz="1765" spc="84" dirty="0">
                <a:solidFill>
                  <a:srgbClr val="E6F1EC"/>
                </a:solidFill>
                <a:latin typeface="Calibri"/>
                <a:cs typeface="Calibri"/>
              </a:rPr>
              <a:t> </a:t>
            </a:r>
            <a:r>
              <a:rPr sz="1765" spc="35" dirty="0">
                <a:solidFill>
                  <a:srgbClr val="E6F1EC"/>
                </a:solidFill>
                <a:latin typeface="Calibri"/>
                <a:cs typeface="Calibri"/>
              </a:rPr>
              <a:t>i</a:t>
            </a:r>
            <a:r>
              <a:rPr sz="1765" spc="13" dirty="0">
                <a:solidFill>
                  <a:srgbClr val="E6F1EC"/>
                </a:solidFill>
                <a:latin typeface="Calibri"/>
                <a:cs typeface="Calibri"/>
              </a:rPr>
              <a:t>ss</a:t>
            </a:r>
            <a:r>
              <a:rPr sz="1765" spc="40" dirty="0">
                <a:solidFill>
                  <a:srgbClr val="E6F1EC"/>
                </a:solidFill>
                <a:latin typeface="Calibri"/>
                <a:cs typeface="Calibri"/>
              </a:rPr>
              <a:t>u</a:t>
            </a:r>
            <a:r>
              <a:rPr sz="1765" spc="-9" dirty="0">
                <a:solidFill>
                  <a:srgbClr val="E6F1EC"/>
                </a:solidFill>
                <a:latin typeface="Calibri"/>
                <a:cs typeface="Calibri"/>
              </a:rPr>
              <a:t>e</a:t>
            </a:r>
            <a:r>
              <a:rPr sz="1765" dirty="0">
                <a:solidFill>
                  <a:srgbClr val="E6F1EC"/>
                </a:solidFill>
                <a:latin typeface="Calibri"/>
                <a:cs typeface="Calibri"/>
              </a:rPr>
              <a:t>s</a:t>
            </a:r>
            <a:r>
              <a:rPr sz="1765" spc="-119" dirty="0">
                <a:solidFill>
                  <a:srgbClr val="E6F1EC"/>
                </a:solidFill>
                <a:latin typeface="Calibri"/>
                <a:cs typeface="Calibri"/>
              </a:rPr>
              <a:t> </a:t>
            </a:r>
            <a:r>
              <a:rPr sz="1765" spc="-53" dirty="0">
                <a:solidFill>
                  <a:srgbClr val="E6F1EC"/>
                </a:solidFill>
                <a:latin typeface="Calibri"/>
                <a:cs typeface="Calibri"/>
              </a:rPr>
              <a:t>c</a:t>
            </a:r>
            <a:r>
              <a:rPr sz="1765" spc="35" dirty="0">
                <a:solidFill>
                  <a:srgbClr val="E6F1EC"/>
                </a:solidFill>
                <a:latin typeface="Calibri"/>
                <a:cs typeface="Calibri"/>
              </a:rPr>
              <a:t>a</a:t>
            </a:r>
            <a:r>
              <a:rPr sz="1765" spc="40" dirty="0">
                <a:solidFill>
                  <a:srgbClr val="E6F1EC"/>
                </a:solidFill>
                <a:latin typeface="Calibri"/>
                <a:cs typeface="Calibri"/>
              </a:rPr>
              <a:t>nd</a:t>
            </a:r>
            <a:r>
              <a:rPr sz="1765" spc="35" dirty="0">
                <a:solidFill>
                  <a:srgbClr val="E6F1EC"/>
                </a:solidFill>
                <a:latin typeface="Calibri"/>
                <a:cs typeface="Calibri"/>
              </a:rPr>
              <a:t>i</a:t>
            </a:r>
            <a:r>
              <a:rPr sz="1765" spc="40" dirty="0">
                <a:solidFill>
                  <a:srgbClr val="E6F1EC"/>
                </a:solidFill>
                <a:latin typeface="Calibri"/>
                <a:cs typeface="Calibri"/>
              </a:rPr>
              <a:t>d</a:t>
            </a:r>
            <a:r>
              <a:rPr sz="1765" spc="35" dirty="0">
                <a:solidFill>
                  <a:srgbClr val="E6F1EC"/>
                </a:solidFill>
                <a:latin typeface="Calibri"/>
                <a:cs typeface="Calibri"/>
              </a:rPr>
              <a:t>l</a:t>
            </a:r>
            <a:r>
              <a:rPr sz="1765" spc="-9" dirty="0">
                <a:solidFill>
                  <a:srgbClr val="E6F1EC"/>
                </a:solidFill>
                <a:latin typeface="Calibri"/>
                <a:cs typeface="Calibri"/>
              </a:rPr>
              <a:t>y</a:t>
            </a:r>
            <a:endParaRPr sz="1765">
              <a:solidFill>
                <a:prstClr val="black"/>
              </a:solidFill>
              <a:latin typeface="Calibri"/>
              <a:cs typeface="Calibri"/>
            </a:endParaRPr>
          </a:p>
          <a:p>
            <a:pPr marL="661182" lvl="1" indent="-212923" defTabSz="806867">
              <a:lnSpc>
                <a:spcPts val="1897"/>
              </a:lnSpc>
              <a:buClr>
                <a:srgbClr val="E6F1EC"/>
              </a:buClr>
              <a:buFont typeface="Arial"/>
              <a:buChar char="•"/>
              <a:tabLst>
                <a:tab pos="661182" algn="l"/>
              </a:tabLst>
            </a:pPr>
            <a:r>
              <a:rPr sz="1765" spc="22" dirty="0">
                <a:solidFill>
                  <a:srgbClr val="E6F1EC"/>
                </a:solidFill>
                <a:latin typeface="Calibri"/>
                <a:cs typeface="Calibri"/>
              </a:rPr>
              <a:t>T</a:t>
            </a:r>
            <a:r>
              <a:rPr sz="1765" spc="40" dirty="0">
                <a:solidFill>
                  <a:srgbClr val="E6F1EC"/>
                </a:solidFill>
                <a:latin typeface="Calibri"/>
                <a:cs typeface="Calibri"/>
              </a:rPr>
              <a:t>h</a:t>
            </a:r>
            <a:r>
              <a:rPr sz="1765" spc="35" dirty="0">
                <a:solidFill>
                  <a:srgbClr val="E6F1EC"/>
                </a:solidFill>
                <a:latin typeface="Calibri"/>
                <a:cs typeface="Calibri"/>
              </a:rPr>
              <a:t>i</a:t>
            </a:r>
            <a:r>
              <a:rPr sz="1765" dirty="0">
                <a:solidFill>
                  <a:srgbClr val="E6F1EC"/>
                </a:solidFill>
                <a:latin typeface="Calibri"/>
                <a:cs typeface="Calibri"/>
              </a:rPr>
              <a:t>s</a:t>
            </a:r>
            <a:r>
              <a:rPr sz="1765" spc="-31" dirty="0">
                <a:solidFill>
                  <a:srgbClr val="E6F1EC"/>
                </a:solidFill>
                <a:latin typeface="Calibri"/>
                <a:cs typeface="Calibri"/>
              </a:rPr>
              <a:t> </a:t>
            </a:r>
            <a:r>
              <a:rPr sz="1765" spc="40" dirty="0">
                <a:solidFill>
                  <a:srgbClr val="E6F1EC"/>
                </a:solidFill>
                <a:latin typeface="Calibri"/>
                <a:cs typeface="Calibri"/>
              </a:rPr>
              <a:t>h</a:t>
            </a:r>
            <a:r>
              <a:rPr sz="1765" spc="35" dirty="0">
                <a:solidFill>
                  <a:srgbClr val="E6F1EC"/>
                </a:solidFill>
                <a:latin typeface="Calibri"/>
                <a:cs typeface="Calibri"/>
              </a:rPr>
              <a:t>a</a:t>
            </a:r>
            <a:r>
              <a:rPr sz="1765" dirty="0">
                <a:solidFill>
                  <a:srgbClr val="E6F1EC"/>
                </a:solidFill>
                <a:latin typeface="Calibri"/>
                <a:cs typeface="Calibri"/>
              </a:rPr>
              <a:t>s</a:t>
            </a:r>
            <a:r>
              <a:rPr sz="1765" spc="-31" dirty="0">
                <a:solidFill>
                  <a:srgbClr val="E6F1EC"/>
                </a:solidFill>
                <a:latin typeface="Calibri"/>
                <a:cs typeface="Calibri"/>
              </a:rPr>
              <a:t> </a:t>
            </a:r>
            <a:r>
              <a:rPr sz="1765" spc="40" dirty="0">
                <a:solidFill>
                  <a:srgbClr val="E6F1EC"/>
                </a:solidFill>
                <a:latin typeface="Calibri"/>
                <a:cs typeface="Calibri"/>
              </a:rPr>
              <a:t>no</a:t>
            </a:r>
            <a:r>
              <a:rPr sz="1765" spc="-9" dirty="0">
                <a:solidFill>
                  <a:srgbClr val="E6F1EC"/>
                </a:solidFill>
                <a:latin typeface="Calibri"/>
                <a:cs typeface="Calibri"/>
              </a:rPr>
              <a:t>t</a:t>
            </a:r>
            <a:r>
              <a:rPr sz="1765" spc="-110" dirty="0">
                <a:solidFill>
                  <a:srgbClr val="E6F1EC"/>
                </a:solidFill>
                <a:latin typeface="Calibri"/>
                <a:cs typeface="Calibri"/>
              </a:rPr>
              <a:t> </a:t>
            </a:r>
            <a:r>
              <a:rPr sz="1765" spc="40" dirty="0">
                <a:solidFill>
                  <a:srgbClr val="E6F1EC"/>
                </a:solidFill>
                <a:latin typeface="Calibri"/>
                <a:cs typeface="Calibri"/>
              </a:rPr>
              <a:t>b</a:t>
            </a:r>
            <a:r>
              <a:rPr sz="1765" spc="-9" dirty="0">
                <a:solidFill>
                  <a:srgbClr val="E6F1EC"/>
                </a:solidFill>
                <a:latin typeface="Calibri"/>
                <a:cs typeface="Calibri"/>
              </a:rPr>
              <a:t>ee</a:t>
            </a:r>
            <a:r>
              <a:rPr sz="1765" dirty="0">
                <a:solidFill>
                  <a:srgbClr val="E6F1EC"/>
                </a:solidFill>
                <a:latin typeface="Calibri"/>
                <a:cs typeface="Calibri"/>
              </a:rPr>
              <a:t>n</a:t>
            </a:r>
            <a:r>
              <a:rPr sz="1765" spc="84" dirty="0">
                <a:solidFill>
                  <a:srgbClr val="E6F1EC"/>
                </a:solidFill>
                <a:latin typeface="Calibri"/>
                <a:cs typeface="Calibri"/>
              </a:rPr>
              <a:t> </a:t>
            </a:r>
            <a:r>
              <a:rPr sz="1765" spc="40" dirty="0">
                <a:solidFill>
                  <a:srgbClr val="E6F1EC"/>
                </a:solidFill>
                <a:latin typeface="Calibri"/>
                <a:cs typeface="Calibri"/>
              </a:rPr>
              <a:t>ou</a:t>
            </a:r>
            <a:r>
              <a:rPr sz="1765" spc="-9" dirty="0">
                <a:solidFill>
                  <a:srgbClr val="E6F1EC"/>
                </a:solidFill>
                <a:latin typeface="Calibri"/>
                <a:cs typeface="Calibri"/>
              </a:rPr>
              <a:t>r</a:t>
            </a:r>
            <a:r>
              <a:rPr sz="1765" spc="-44" dirty="0">
                <a:solidFill>
                  <a:srgbClr val="E6F1EC"/>
                </a:solidFill>
                <a:latin typeface="Calibri"/>
                <a:cs typeface="Calibri"/>
              </a:rPr>
              <a:t> </a:t>
            </a:r>
            <a:r>
              <a:rPr sz="1765" spc="-9" dirty="0">
                <a:solidFill>
                  <a:srgbClr val="E6F1EC"/>
                </a:solidFill>
                <a:latin typeface="Calibri"/>
                <a:cs typeface="Calibri"/>
              </a:rPr>
              <a:t>e</a:t>
            </a:r>
            <a:r>
              <a:rPr sz="1765" spc="26" dirty="0">
                <a:solidFill>
                  <a:srgbClr val="E6F1EC"/>
                </a:solidFill>
                <a:latin typeface="Calibri"/>
                <a:cs typeface="Calibri"/>
              </a:rPr>
              <a:t>x</a:t>
            </a:r>
            <a:r>
              <a:rPr sz="1765" spc="40" dirty="0">
                <a:solidFill>
                  <a:srgbClr val="E6F1EC"/>
                </a:solidFill>
                <a:latin typeface="Calibri"/>
                <a:cs typeface="Calibri"/>
              </a:rPr>
              <a:t>p</a:t>
            </a:r>
            <a:r>
              <a:rPr sz="1765" spc="-9" dirty="0">
                <a:solidFill>
                  <a:srgbClr val="E6F1EC"/>
                </a:solidFill>
                <a:latin typeface="Calibri"/>
                <a:cs typeface="Calibri"/>
              </a:rPr>
              <a:t>er</a:t>
            </a:r>
            <a:r>
              <a:rPr sz="1765" spc="35" dirty="0">
                <a:solidFill>
                  <a:srgbClr val="E6F1EC"/>
                </a:solidFill>
                <a:latin typeface="Calibri"/>
                <a:cs typeface="Calibri"/>
              </a:rPr>
              <a:t>i</a:t>
            </a:r>
            <a:r>
              <a:rPr sz="1765" spc="-9" dirty="0">
                <a:solidFill>
                  <a:srgbClr val="E6F1EC"/>
                </a:solidFill>
                <a:latin typeface="Calibri"/>
                <a:cs typeface="Calibri"/>
              </a:rPr>
              <a:t>e</a:t>
            </a:r>
            <a:r>
              <a:rPr sz="1765" spc="40" dirty="0">
                <a:solidFill>
                  <a:srgbClr val="E6F1EC"/>
                </a:solidFill>
                <a:latin typeface="Calibri"/>
                <a:cs typeface="Calibri"/>
              </a:rPr>
              <a:t>n</a:t>
            </a:r>
            <a:r>
              <a:rPr sz="1765" spc="-53" dirty="0">
                <a:solidFill>
                  <a:srgbClr val="E6F1EC"/>
                </a:solidFill>
                <a:latin typeface="Calibri"/>
                <a:cs typeface="Calibri"/>
              </a:rPr>
              <a:t>c</a:t>
            </a:r>
            <a:r>
              <a:rPr sz="1765" spc="-9" dirty="0">
                <a:solidFill>
                  <a:srgbClr val="E6F1EC"/>
                </a:solidFill>
                <a:latin typeface="Calibri"/>
                <a:cs typeface="Calibri"/>
              </a:rPr>
              <a:t>e</a:t>
            </a:r>
            <a:r>
              <a:rPr sz="1765" spc="-44" dirty="0">
                <a:solidFill>
                  <a:srgbClr val="E6F1EC"/>
                </a:solidFill>
                <a:latin typeface="Calibri"/>
                <a:cs typeface="Calibri"/>
              </a:rPr>
              <a:t> </a:t>
            </a:r>
            <a:r>
              <a:rPr sz="1765" spc="35" dirty="0">
                <a:solidFill>
                  <a:srgbClr val="E6F1EC"/>
                </a:solidFill>
                <a:latin typeface="Calibri"/>
                <a:cs typeface="Calibri"/>
              </a:rPr>
              <a:t>a</a:t>
            </a:r>
            <a:r>
              <a:rPr sz="1765" spc="-9" dirty="0">
                <a:solidFill>
                  <a:srgbClr val="E6F1EC"/>
                </a:solidFill>
                <a:latin typeface="Calibri"/>
                <a:cs typeface="Calibri"/>
              </a:rPr>
              <a:t>t</a:t>
            </a:r>
            <a:r>
              <a:rPr sz="1765" spc="-22" dirty="0">
                <a:solidFill>
                  <a:srgbClr val="E6F1EC"/>
                </a:solidFill>
                <a:latin typeface="Calibri"/>
                <a:cs typeface="Calibri"/>
              </a:rPr>
              <a:t> </a:t>
            </a:r>
            <a:r>
              <a:rPr sz="1765" spc="-40" dirty="0">
                <a:solidFill>
                  <a:srgbClr val="E6F1EC"/>
                </a:solidFill>
                <a:latin typeface="Calibri"/>
                <a:cs typeface="Calibri"/>
              </a:rPr>
              <a:t>L</a:t>
            </a:r>
            <a:r>
              <a:rPr sz="1765" spc="-9" dirty="0">
                <a:solidFill>
                  <a:srgbClr val="E6F1EC"/>
                </a:solidFill>
                <a:latin typeface="Calibri"/>
                <a:cs typeface="Calibri"/>
              </a:rPr>
              <a:t>I</a:t>
            </a:r>
            <a:r>
              <a:rPr sz="1765" spc="18" dirty="0">
                <a:solidFill>
                  <a:srgbClr val="E6F1EC"/>
                </a:solidFill>
                <a:latin typeface="Calibri"/>
                <a:cs typeface="Calibri"/>
              </a:rPr>
              <a:t>G</a:t>
            </a:r>
            <a:r>
              <a:rPr sz="1765" dirty="0">
                <a:solidFill>
                  <a:srgbClr val="E6F1EC"/>
                </a:solidFill>
                <a:latin typeface="Calibri"/>
                <a:cs typeface="Calibri"/>
              </a:rPr>
              <a:t>O</a:t>
            </a:r>
            <a:r>
              <a:rPr sz="1765" spc="18" dirty="0">
                <a:solidFill>
                  <a:srgbClr val="E6F1EC"/>
                </a:solidFill>
                <a:latin typeface="Calibri"/>
                <a:cs typeface="Calibri"/>
              </a:rPr>
              <a:t> </a:t>
            </a:r>
            <a:r>
              <a:rPr sz="1765" spc="-9" dirty="0">
                <a:solidFill>
                  <a:srgbClr val="E6F1EC"/>
                </a:solidFill>
                <a:latin typeface="Calibri"/>
                <a:cs typeface="Calibri"/>
              </a:rPr>
              <a:t>(e</a:t>
            </a:r>
            <a:r>
              <a:rPr sz="1765" spc="26" dirty="0">
                <a:solidFill>
                  <a:srgbClr val="E6F1EC"/>
                </a:solidFill>
                <a:latin typeface="Calibri"/>
                <a:cs typeface="Calibri"/>
              </a:rPr>
              <a:t>x</a:t>
            </a:r>
            <a:r>
              <a:rPr sz="1765" spc="-53" dirty="0">
                <a:solidFill>
                  <a:srgbClr val="E6F1EC"/>
                </a:solidFill>
                <a:latin typeface="Calibri"/>
                <a:cs typeface="Calibri"/>
              </a:rPr>
              <a:t>c</a:t>
            </a:r>
            <a:r>
              <a:rPr sz="1765" spc="-9" dirty="0">
                <a:solidFill>
                  <a:srgbClr val="E6F1EC"/>
                </a:solidFill>
                <a:latin typeface="Calibri"/>
                <a:cs typeface="Calibri"/>
              </a:rPr>
              <a:t>e</a:t>
            </a:r>
            <a:r>
              <a:rPr sz="1765" spc="40" dirty="0">
                <a:solidFill>
                  <a:srgbClr val="E6F1EC"/>
                </a:solidFill>
                <a:latin typeface="Calibri"/>
                <a:cs typeface="Calibri"/>
              </a:rPr>
              <a:t>p</a:t>
            </a:r>
            <a:r>
              <a:rPr sz="1765" spc="-9" dirty="0">
                <a:solidFill>
                  <a:srgbClr val="E6F1EC"/>
                </a:solidFill>
                <a:latin typeface="Calibri"/>
                <a:cs typeface="Calibri"/>
              </a:rPr>
              <a:t>t</a:t>
            </a:r>
            <a:r>
              <a:rPr sz="1765" spc="66" dirty="0">
                <a:solidFill>
                  <a:srgbClr val="E6F1EC"/>
                </a:solidFill>
                <a:latin typeface="Calibri"/>
                <a:cs typeface="Calibri"/>
              </a:rPr>
              <a:t> </a:t>
            </a:r>
            <a:r>
              <a:rPr sz="1765" spc="-13" dirty="0">
                <a:solidFill>
                  <a:srgbClr val="E6F1EC"/>
                </a:solidFill>
                <a:latin typeface="Calibri"/>
                <a:cs typeface="Calibri"/>
              </a:rPr>
              <a:t>f</a:t>
            </a:r>
            <a:r>
              <a:rPr sz="1765" spc="40" dirty="0">
                <a:solidFill>
                  <a:srgbClr val="E6F1EC"/>
                </a:solidFill>
                <a:latin typeface="Calibri"/>
                <a:cs typeface="Calibri"/>
              </a:rPr>
              <a:t>o</a:t>
            </a:r>
            <a:r>
              <a:rPr sz="1765" spc="-9" dirty="0">
                <a:solidFill>
                  <a:srgbClr val="E6F1EC"/>
                </a:solidFill>
                <a:latin typeface="Calibri"/>
                <a:cs typeface="Calibri"/>
              </a:rPr>
              <a:t>r</a:t>
            </a:r>
            <a:r>
              <a:rPr sz="1765" spc="-44" dirty="0">
                <a:solidFill>
                  <a:srgbClr val="E6F1EC"/>
                </a:solidFill>
                <a:latin typeface="Calibri"/>
                <a:cs typeface="Calibri"/>
              </a:rPr>
              <a:t> </a:t>
            </a:r>
            <a:r>
              <a:rPr sz="1765" spc="18" dirty="0">
                <a:solidFill>
                  <a:srgbClr val="E6F1EC"/>
                </a:solidFill>
                <a:latin typeface="Calibri"/>
                <a:cs typeface="Calibri"/>
              </a:rPr>
              <a:t>t</a:t>
            </a:r>
            <a:r>
              <a:rPr sz="1765" spc="40" dirty="0">
                <a:solidFill>
                  <a:srgbClr val="E6F1EC"/>
                </a:solidFill>
                <a:latin typeface="Calibri"/>
                <a:cs typeface="Calibri"/>
              </a:rPr>
              <a:t>h</a:t>
            </a:r>
            <a:r>
              <a:rPr sz="1765" spc="-9" dirty="0">
                <a:solidFill>
                  <a:srgbClr val="E6F1EC"/>
                </a:solidFill>
                <a:latin typeface="Calibri"/>
                <a:cs typeface="Calibri"/>
              </a:rPr>
              <a:t>e</a:t>
            </a:r>
            <a:r>
              <a:rPr sz="1765" spc="-44" dirty="0">
                <a:solidFill>
                  <a:srgbClr val="E6F1EC"/>
                </a:solidFill>
                <a:latin typeface="Calibri"/>
                <a:cs typeface="Calibri"/>
              </a:rPr>
              <a:t> </a:t>
            </a:r>
            <a:r>
              <a:rPr sz="1765" spc="-132" dirty="0">
                <a:solidFill>
                  <a:srgbClr val="E6F1EC"/>
                </a:solidFill>
                <a:latin typeface="Calibri"/>
                <a:cs typeface="Calibri"/>
              </a:rPr>
              <a:t>P</a:t>
            </a:r>
            <a:r>
              <a:rPr sz="1765" spc="22" dirty="0">
                <a:solidFill>
                  <a:srgbClr val="E6F1EC"/>
                </a:solidFill>
                <a:latin typeface="Calibri"/>
                <a:cs typeface="Calibri"/>
              </a:rPr>
              <a:t>A</a:t>
            </a:r>
            <a:r>
              <a:rPr sz="1765" spc="26" dirty="0">
                <a:solidFill>
                  <a:srgbClr val="E6F1EC"/>
                </a:solidFill>
                <a:latin typeface="Calibri"/>
                <a:cs typeface="Calibri"/>
              </a:rPr>
              <a:t>C</a:t>
            </a:r>
            <a:r>
              <a:rPr sz="1765" dirty="0">
                <a:solidFill>
                  <a:srgbClr val="E6F1EC"/>
                </a:solidFill>
                <a:latin typeface="Calibri"/>
                <a:cs typeface="Calibri"/>
              </a:rPr>
              <a:t>)</a:t>
            </a:r>
            <a:endParaRPr sz="1765">
              <a:solidFill>
                <a:prstClr val="black"/>
              </a:solidFill>
              <a:latin typeface="Calibri"/>
              <a:cs typeface="Calibri"/>
            </a:endParaRPr>
          </a:p>
          <a:p>
            <a:pPr marL="1087029" marR="204518" lvl="2" indent="-212923" defTabSz="806867">
              <a:lnSpc>
                <a:spcPct val="71100"/>
              </a:lnSpc>
              <a:spcBef>
                <a:spcPts val="476"/>
              </a:spcBef>
              <a:buClr>
                <a:srgbClr val="E6F1EC"/>
              </a:buClr>
              <a:buFont typeface="Arial"/>
              <a:buChar char="•"/>
              <a:tabLst>
                <a:tab pos="1087589" algn="l"/>
              </a:tabLst>
            </a:pPr>
            <a:r>
              <a:rPr sz="1500" spc="-13" dirty="0">
                <a:solidFill>
                  <a:srgbClr val="E6F1EC"/>
                </a:solidFill>
                <a:latin typeface="Calibri"/>
                <a:cs typeface="Calibri"/>
              </a:rPr>
              <a:t>L</a:t>
            </a:r>
            <a:r>
              <a:rPr sz="1500" spc="-26" dirty="0">
                <a:solidFill>
                  <a:srgbClr val="E6F1EC"/>
                </a:solidFill>
                <a:latin typeface="Calibri"/>
                <a:cs typeface="Calibri"/>
              </a:rPr>
              <a:t>I</a:t>
            </a:r>
            <a:r>
              <a:rPr sz="1500" spc="9" dirty="0">
                <a:solidFill>
                  <a:srgbClr val="E6F1EC"/>
                </a:solidFill>
                <a:latin typeface="Calibri"/>
                <a:cs typeface="Calibri"/>
              </a:rPr>
              <a:t>G</a:t>
            </a:r>
            <a:r>
              <a:rPr sz="1500" dirty="0">
                <a:solidFill>
                  <a:srgbClr val="E6F1EC"/>
                </a:solidFill>
                <a:latin typeface="Calibri"/>
                <a:cs typeface="Calibri"/>
              </a:rPr>
              <a:t>O</a:t>
            </a:r>
            <a:r>
              <a:rPr sz="1500" spc="75" dirty="0">
                <a:solidFill>
                  <a:srgbClr val="E6F1EC"/>
                </a:solidFill>
                <a:latin typeface="Calibri"/>
                <a:cs typeface="Calibri"/>
              </a:rPr>
              <a:t> </a:t>
            </a:r>
            <a:r>
              <a:rPr sz="1500" spc="-44" dirty="0">
                <a:solidFill>
                  <a:srgbClr val="E6F1EC"/>
                </a:solidFill>
                <a:latin typeface="Calibri"/>
                <a:cs typeface="Calibri"/>
              </a:rPr>
              <a:t>D</a:t>
            </a:r>
            <a:r>
              <a:rPr sz="1500" spc="9" dirty="0">
                <a:solidFill>
                  <a:srgbClr val="E6F1EC"/>
                </a:solidFill>
                <a:latin typeface="Calibri"/>
                <a:cs typeface="Calibri"/>
              </a:rPr>
              <a:t>i</a:t>
            </a:r>
            <a:r>
              <a:rPr sz="1500" spc="-4" dirty="0">
                <a:solidFill>
                  <a:srgbClr val="E6F1EC"/>
                </a:solidFill>
                <a:latin typeface="Calibri"/>
                <a:cs typeface="Calibri"/>
              </a:rPr>
              <a:t>r</a:t>
            </a:r>
            <a:r>
              <a:rPr sz="1500" spc="-53" dirty="0">
                <a:solidFill>
                  <a:srgbClr val="E6F1EC"/>
                </a:solidFill>
                <a:latin typeface="Calibri"/>
                <a:cs typeface="Calibri"/>
              </a:rPr>
              <a:t>e</a:t>
            </a:r>
            <a:r>
              <a:rPr sz="1500" spc="-26" dirty="0">
                <a:solidFill>
                  <a:srgbClr val="E6F1EC"/>
                </a:solidFill>
                <a:latin typeface="Calibri"/>
                <a:cs typeface="Calibri"/>
              </a:rPr>
              <a:t>c</a:t>
            </a:r>
            <a:r>
              <a:rPr sz="1500" spc="18" dirty="0">
                <a:solidFill>
                  <a:srgbClr val="E6F1EC"/>
                </a:solidFill>
                <a:latin typeface="Calibri"/>
                <a:cs typeface="Calibri"/>
              </a:rPr>
              <a:t>t</a:t>
            </a:r>
            <a:r>
              <a:rPr sz="1500" dirty="0">
                <a:solidFill>
                  <a:srgbClr val="E6F1EC"/>
                </a:solidFill>
                <a:latin typeface="Calibri"/>
                <a:cs typeface="Calibri"/>
              </a:rPr>
              <a:t>o</a:t>
            </a:r>
            <a:r>
              <a:rPr sz="1500" spc="-4" dirty="0">
                <a:solidFill>
                  <a:srgbClr val="E6F1EC"/>
                </a:solidFill>
                <a:latin typeface="Calibri"/>
                <a:cs typeface="Calibri"/>
              </a:rPr>
              <a:t>r</a:t>
            </a:r>
            <a:r>
              <a:rPr sz="1500" spc="-22" dirty="0">
                <a:solidFill>
                  <a:srgbClr val="E6F1EC"/>
                </a:solidFill>
                <a:latin typeface="Calibri"/>
                <a:cs typeface="Calibri"/>
              </a:rPr>
              <a:t>a</a:t>
            </a:r>
            <a:r>
              <a:rPr sz="1500" spc="18" dirty="0">
                <a:solidFill>
                  <a:srgbClr val="E6F1EC"/>
                </a:solidFill>
                <a:latin typeface="Calibri"/>
                <a:cs typeface="Calibri"/>
              </a:rPr>
              <a:t>t</a:t>
            </a:r>
            <a:r>
              <a:rPr sz="1500" spc="-9" dirty="0">
                <a:solidFill>
                  <a:srgbClr val="E6F1EC"/>
                </a:solidFill>
                <a:latin typeface="Calibri"/>
                <a:cs typeface="Calibri"/>
              </a:rPr>
              <a:t>e</a:t>
            </a:r>
            <a:r>
              <a:rPr sz="1500" spc="-26" dirty="0">
                <a:solidFill>
                  <a:srgbClr val="E6F1EC"/>
                </a:solidFill>
                <a:latin typeface="Calibri"/>
                <a:cs typeface="Calibri"/>
              </a:rPr>
              <a:t> </a:t>
            </a:r>
            <a:r>
              <a:rPr sz="1500" spc="4" dirty="0">
                <a:solidFill>
                  <a:srgbClr val="E6F1EC"/>
                </a:solidFill>
                <a:latin typeface="Calibri"/>
                <a:cs typeface="Calibri"/>
              </a:rPr>
              <a:t>h</a:t>
            </a:r>
            <a:r>
              <a:rPr sz="1500" spc="-13" dirty="0">
                <a:solidFill>
                  <a:srgbClr val="E6F1EC"/>
                </a:solidFill>
                <a:latin typeface="Calibri"/>
                <a:cs typeface="Calibri"/>
              </a:rPr>
              <a:t>a</a:t>
            </a:r>
            <a:r>
              <a:rPr sz="1500" dirty="0">
                <a:solidFill>
                  <a:srgbClr val="E6F1EC"/>
                </a:solidFill>
                <a:latin typeface="Calibri"/>
                <a:cs typeface="Calibri"/>
              </a:rPr>
              <a:t>s</a:t>
            </a:r>
            <a:r>
              <a:rPr sz="1500" spc="44" dirty="0">
                <a:solidFill>
                  <a:srgbClr val="E6F1EC"/>
                </a:solidFill>
                <a:latin typeface="Calibri"/>
                <a:cs typeface="Calibri"/>
              </a:rPr>
              <a:t> </a:t>
            </a:r>
            <a:r>
              <a:rPr sz="1500" spc="4" dirty="0">
                <a:solidFill>
                  <a:srgbClr val="E6F1EC"/>
                </a:solidFill>
                <a:latin typeface="Calibri"/>
                <a:cs typeface="Calibri"/>
              </a:rPr>
              <a:t>d</a:t>
            </a:r>
            <a:r>
              <a:rPr sz="1500" spc="9" dirty="0">
                <a:solidFill>
                  <a:srgbClr val="E6F1EC"/>
                </a:solidFill>
                <a:latin typeface="Calibri"/>
                <a:cs typeface="Calibri"/>
              </a:rPr>
              <a:t>i</a:t>
            </a:r>
            <a:r>
              <a:rPr sz="1500" spc="31" dirty="0">
                <a:solidFill>
                  <a:srgbClr val="E6F1EC"/>
                </a:solidFill>
                <a:latin typeface="Calibri"/>
                <a:cs typeface="Calibri"/>
              </a:rPr>
              <a:t>s</a:t>
            </a:r>
            <a:r>
              <a:rPr sz="1500" spc="-26" dirty="0">
                <a:solidFill>
                  <a:srgbClr val="E6F1EC"/>
                </a:solidFill>
                <a:latin typeface="Calibri"/>
                <a:cs typeface="Calibri"/>
              </a:rPr>
              <a:t>c</a:t>
            </a:r>
            <a:r>
              <a:rPr sz="1500" spc="4" dirty="0">
                <a:solidFill>
                  <a:srgbClr val="E6F1EC"/>
                </a:solidFill>
                <a:latin typeface="Calibri"/>
                <a:cs typeface="Calibri"/>
              </a:rPr>
              <a:t>u</a:t>
            </a:r>
            <a:r>
              <a:rPr sz="1500" spc="31" dirty="0">
                <a:solidFill>
                  <a:srgbClr val="E6F1EC"/>
                </a:solidFill>
                <a:latin typeface="Calibri"/>
                <a:cs typeface="Calibri"/>
              </a:rPr>
              <a:t>ss</a:t>
            </a:r>
            <a:r>
              <a:rPr sz="1500" spc="-53" dirty="0">
                <a:solidFill>
                  <a:srgbClr val="E6F1EC"/>
                </a:solidFill>
                <a:latin typeface="Calibri"/>
                <a:cs typeface="Calibri"/>
              </a:rPr>
              <a:t>e</a:t>
            </a:r>
            <a:r>
              <a:rPr sz="1500" dirty="0">
                <a:solidFill>
                  <a:srgbClr val="E6F1EC"/>
                </a:solidFill>
                <a:latin typeface="Calibri"/>
                <a:cs typeface="Calibri"/>
              </a:rPr>
              <a:t>d</a:t>
            </a:r>
            <a:r>
              <a:rPr sz="1500" spc="-71" dirty="0">
                <a:solidFill>
                  <a:srgbClr val="E6F1EC"/>
                </a:solidFill>
                <a:latin typeface="Calibri"/>
                <a:cs typeface="Calibri"/>
              </a:rPr>
              <a:t> </a:t>
            </a:r>
            <a:r>
              <a:rPr sz="1500" spc="-13" dirty="0">
                <a:solidFill>
                  <a:srgbClr val="E6F1EC"/>
                </a:solidFill>
                <a:latin typeface="Calibri"/>
                <a:cs typeface="Calibri"/>
              </a:rPr>
              <a:t>a</a:t>
            </a:r>
            <a:r>
              <a:rPr sz="1500" spc="4" dirty="0">
                <a:solidFill>
                  <a:srgbClr val="E6F1EC"/>
                </a:solidFill>
                <a:latin typeface="Calibri"/>
                <a:cs typeface="Calibri"/>
              </a:rPr>
              <a:t>pp</a:t>
            </a:r>
            <a:r>
              <a:rPr sz="1500" spc="-4" dirty="0">
                <a:solidFill>
                  <a:srgbClr val="E6F1EC"/>
                </a:solidFill>
                <a:latin typeface="Calibri"/>
                <a:cs typeface="Calibri"/>
              </a:rPr>
              <a:t>r</a:t>
            </a:r>
            <a:r>
              <a:rPr sz="1500" dirty="0">
                <a:solidFill>
                  <a:srgbClr val="E6F1EC"/>
                </a:solidFill>
                <a:latin typeface="Calibri"/>
                <a:cs typeface="Calibri"/>
              </a:rPr>
              <a:t>o</a:t>
            </a:r>
            <a:r>
              <a:rPr sz="1500" spc="-22" dirty="0">
                <a:solidFill>
                  <a:srgbClr val="E6F1EC"/>
                </a:solidFill>
                <a:latin typeface="Calibri"/>
                <a:cs typeface="Calibri"/>
              </a:rPr>
              <a:t>a</a:t>
            </a:r>
            <a:r>
              <a:rPr sz="1500" spc="-26" dirty="0">
                <a:solidFill>
                  <a:srgbClr val="E6F1EC"/>
                </a:solidFill>
                <a:latin typeface="Calibri"/>
                <a:cs typeface="Calibri"/>
              </a:rPr>
              <a:t>c</a:t>
            </a:r>
            <a:r>
              <a:rPr sz="1500" spc="4" dirty="0">
                <a:solidFill>
                  <a:srgbClr val="E6F1EC"/>
                </a:solidFill>
                <a:latin typeface="Calibri"/>
                <a:cs typeface="Calibri"/>
              </a:rPr>
              <a:t>h</a:t>
            </a:r>
            <a:r>
              <a:rPr sz="1500" spc="9" dirty="0">
                <a:solidFill>
                  <a:srgbClr val="E6F1EC"/>
                </a:solidFill>
                <a:latin typeface="Calibri"/>
                <a:cs typeface="Calibri"/>
              </a:rPr>
              <a:t>i</a:t>
            </a:r>
            <a:r>
              <a:rPr sz="1500" spc="4" dirty="0">
                <a:solidFill>
                  <a:srgbClr val="E6F1EC"/>
                </a:solidFill>
                <a:latin typeface="Calibri"/>
                <a:cs typeface="Calibri"/>
              </a:rPr>
              <a:t>n</a:t>
            </a:r>
            <a:r>
              <a:rPr sz="1500" spc="-9" dirty="0">
                <a:solidFill>
                  <a:srgbClr val="E6F1EC"/>
                </a:solidFill>
                <a:latin typeface="Calibri"/>
                <a:cs typeface="Calibri"/>
              </a:rPr>
              <a:t>g</a:t>
            </a:r>
            <a:r>
              <a:rPr sz="1500" spc="13" dirty="0">
                <a:solidFill>
                  <a:srgbClr val="E6F1EC"/>
                </a:solidFill>
                <a:latin typeface="Calibri"/>
                <a:cs typeface="Calibri"/>
              </a:rPr>
              <a:t> </a:t>
            </a:r>
            <a:r>
              <a:rPr sz="1500" spc="4" dirty="0">
                <a:solidFill>
                  <a:srgbClr val="E6F1EC"/>
                </a:solidFill>
                <a:latin typeface="Calibri"/>
                <a:cs typeface="Calibri"/>
              </a:rPr>
              <a:t>p</a:t>
            </a:r>
            <a:r>
              <a:rPr sz="1500" spc="-53" dirty="0">
                <a:solidFill>
                  <a:srgbClr val="E6F1EC"/>
                </a:solidFill>
                <a:latin typeface="Calibri"/>
                <a:cs typeface="Calibri"/>
              </a:rPr>
              <a:t>ee</a:t>
            </a:r>
            <a:r>
              <a:rPr sz="1500" spc="-4" dirty="0">
                <a:solidFill>
                  <a:srgbClr val="E6F1EC"/>
                </a:solidFill>
                <a:latin typeface="Calibri"/>
                <a:cs typeface="Calibri"/>
              </a:rPr>
              <a:t>r</a:t>
            </a:r>
            <a:r>
              <a:rPr sz="1500" dirty="0">
                <a:solidFill>
                  <a:srgbClr val="E6F1EC"/>
                </a:solidFill>
                <a:latin typeface="Calibri"/>
                <a:cs typeface="Calibri"/>
              </a:rPr>
              <a:t>s</a:t>
            </a:r>
            <a:r>
              <a:rPr sz="1500" spc="44" dirty="0">
                <a:solidFill>
                  <a:srgbClr val="E6F1EC"/>
                </a:solidFill>
                <a:latin typeface="Calibri"/>
                <a:cs typeface="Calibri"/>
              </a:rPr>
              <a:t> </a:t>
            </a:r>
            <a:r>
              <a:rPr sz="1500" spc="-22" dirty="0">
                <a:solidFill>
                  <a:srgbClr val="E6F1EC"/>
                </a:solidFill>
                <a:latin typeface="Calibri"/>
                <a:cs typeface="Calibri"/>
              </a:rPr>
              <a:t>a</a:t>
            </a:r>
            <a:r>
              <a:rPr sz="1500" spc="-9" dirty="0">
                <a:solidFill>
                  <a:srgbClr val="E6F1EC"/>
                </a:solidFill>
                <a:latin typeface="Calibri"/>
                <a:cs typeface="Calibri"/>
              </a:rPr>
              <a:t>t</a:t>
            </a:r>
            <a:r>
              <a:rPr sz="1500" spc="40" dirty="0">
                <a:solidFill>
                  <a:srgbClr val="E6F1EC"/>
                </a:solidFill>
                <a:latin typeface="Calibri"/>
                <a:cs typeface="Calibri"/>
              </a:rPr>
              <a:t> </a:t>
            </a:r>
            <a:r>
              <a:rPr sz="1500" dirty="0">
                <a:solidFill>
                  <a:srgbClr val="E6F1EC"/>
                </a:solidFill>
                <a:latin typeface="Calibri"/>
                <a:cs typeface="Calibri"/>
              </a:rPr>
              <a:t>o</a:t>
            </a:r>
            <a:r>
              <a:rPr sz="1500" spc="18" dirty="0">
                <a:solidFill>
                  <a:srgbClr val="E6F1EC"/>
                </a:solidFill>
                <a:latin typeface="Calibri"/>
                <a:cs typeface="Calibri"/>
              </a:rPr>
              <a:t>t</a:t>
            </a:r>
            <a:r>
              <a:rPr sz="1500" spc="4" dirty="0">
                <a:solidFill>
                  <a:srgbClr val="E6F1EC"/>
                </a:solidFill>
                <a:latin typeface="Calibri"/>
                <a:cs typeface="Calibri"/>
              </a:rPr>
              <a:t>h</a:t>
            </a:r>
            <a:r>
              <a:rPr sz="1500" spc="-53" dirty="0">
                <a:solidFill>
                  <a:srgbClr val="E6F1EC"/>
                </a:solidFill>
                <a:latin typeface="Calibri"/>
                <a:cs typeface="Calibri"/>
              </a:rPr>
              <a:t>e</a:t>
            </a:r>
            <a:r>
              <a:rPr sz="1500" spc="-9" dirty="0">
                <a:solidFill>
                  <a:srgbClr val="E6F1EC"/>
                </a:solidFill>
                <a:latin typeface="Calibri"/>
                <a:cs typeface="Calibri"/>
              </a:rPr>
              <a:t>r</a:t>
            </a:r>
            <a:r>
              <a:rPr sz="1500" spc="18" dirty="0">
                <a:solidFill>
                  <a:srgbClr val="E6F1EC"/>
                </a:solidFill>
                <a:latin typeface="Calibri"/>
                <a:cs typeface="Calibri"/>
              </a:rPr>
              <a:t> </a:t>
            </a:r>
            <a:r>
              <a:rPr sz="1500" spc="-13" dirty="0">
                <a:solidFill>
                  <a:srgbClr val="E6F1EC"/>
                </a:solidFill>
                <a:latin typeface="Calibri"/>
                <a:cs typeface="Calibri"/>
              </a:rPr>
              <a:t>N</a:t>
            </a:r>
            <a:r>
              <a:rPr sz="1500" spc="13" dirty="0">
                <a:solidFill>
                  <a:srgbClr val="E6F1EC"/>
                </a:solidFill>
                <a:latin typeface="Calibri"/>
                <a:cs typeface="Calibri"/>
              </a:rPr>
              <a:t>S</a:t>
            </a:r>
            <a:r>
              <a:rPr sz="1500" dirty="0">
                <a:solidFill>
                  <a:srgbClr val="E6F1EC"/>
                </a:solidFill>
                <a:latin typeface="Calibri"/>
                <a:cs typeface="Calibri"/>
              </a:rPr>
              <a:t>F</a:t>
            </a:r>
            <a:r>
              <a:rPr sz="1500" spc="31" dirty="0">
                <a:solidFill>
                  <a:srgbClr val="E6F1EC"/>
                </a:solidFill>
                <a:latin typeface="Calibri"/>
                <a:cs typeface="Calibri"/>
              </a:rPr>
              <a:t> </a:t>
            </a:r>
            <a:r>
              <a:rPr sz="1500" spc="-18" dirty="0">
                <a:solidFill>
                  <a:srgbClr val="E6F1EC"/>
                </a:solidFill>
                <a:latin typeface="Calibri"/>
                <a:cs typeface="Calibri"/>
              </a:rPr>
              <a:t>f</a:t>
            </a:r>
            <a:r>
              <a:rPr sz="1500" spc="-22" dirty="0">
                <a:solidFill>
                  <a:srgbClr val="E6F1EC"/>
                </a:solidFill>
                <a:latin typeface="Calibri"/>
                <a:cs typeface="Calibri"/>
              </a:rPr>
              <a:t>a</a:t>
            </a:r>
            <a:r>
              <a:rPr sz="1500" spc="-26" dirty="0">
                <a:solidFill>
                  <a:srgbClr val="E6F1EC"/>
                </a:solidFill>
                <a:latin typeface="Calibri"/>
                <a:cs typeface="Calibri"/>
              </a:rPr>
              <a:t>c</a:t>
            </a:r>
            <a:r>
              <a:rPr sz="1500" spc="9" dirty="0">
                <a:solidFill>
                  <a:srgbClr val="E6F1EC"/>
                </a:solidFill>
                <a:latin typeface="Calibri"/>
                <a:cs typeface="Calibri"/>
              </a:rPr>
              <a:t>ili</a:t>
            </a:r>
            <a:r>
              <a:rPr sz="1500" spc="18" dirty="0">
                <a:solidFill>
                  <a:srgbClr val="E6F1EC"/>
                </a:solidFill>
                <a:latin typeface="Calibri"/>
                <a:cs typeface="Calibri"/>
              </a:rPr>
              <a:t>t</a:t>
            </a:r>
            <a:r>
              <a:rPr sz="1500" spc="9" dirty="0">
                <a:solidFill>
                  <a:srgbClr val="E6F1EC"/>
                </a:solidFill>
                <a:latin typeface="Calibri"/>
                <a:cs typeface="Calibri"/>
              </a:rPr>
              <a:t>i</a:t>
            </a:r>
            <a:r>
              <a:rPr sz="1500" spc="-53" dirty="0">
                <a:solidFill>
                  <a:srgbClr val="E6F1EC"/>
                </a:solidFill>
                <a:latin typeface="Calibri"/>
                <a:cs typeface="Calibri"/>
              </a:rPr>
              <a:t>e</a:t>
            </a:r>
            <a:r>
              <a:rPr sz="1500" dirty="0">
                <a:solidFill>
                  <a:srgbClr val="E6F1EC"/>
                </a:solidFill>
                <a:latin typeface="Calibri"/>
                <a:cs typeface="Calibri"/>
              </a:rPr>
              <a:t>s</a:t>
            </a:r>
            <a:r>
              <a:rPr sz="1500" spc="44" dirty="0">
                <a:solidFill>
                  <a:srgbClr val="E6F1EC"/>
                </a:solidFill>
                <a:latin typeface="Calibri"/>
                <a:cs typeface="Calibri"/>
              </a:rPr>
              <a:t> </a:t>
            </a:r>
            <a:r>
              <a:rPr sz="1500" spc="18" dirty="0">
                <a:solidFill>
                  <a:srgbClr val="E6F1EC"/>
                </a:solidFill>
                <a:latin typeface="Calibri"/>
                <a:cs typeface="Calibri"/>
              </a:rPr>
              <a:t>t</a:t>
            </a:r>
            <a:r>
              <a:rPr sz="1500" dirty="0">
                <a:solidFill>
                  <a:srgbClr val="E6F1EC"/>
                </a:solidFill>
                <a:latin typeface="Calibri"/>
                <a:cs typeface="Calibri"/>
              </a:rPr>
              <a:t>o</a:t>
            </a:r>
            <a:r>
              <a:rPr sz="1500" spc="-71" dirty="0">
                <a:solidFill>
                  <a:srgbClr val="E6F1EC"/>
                </a:solidFill>
                <a:latin typeface="Calibri"/>
                <a:cs typeface="Calibri"/>
              </a:rPr>
              <a:t> </a:t>
            </a:r>
            <a:r>
              <a:rPr sz="1500" spc="-53" dirty="0">
                <a:solidFill>
                  <a:srgbClr val="E6F1EC"/>
                </a:solidFill>
                <a:latin typeface="Calibri"/>
                <a:cs typeface="Calibri"/>
              </a:rPr>
              <a:t>e</a:t>
            </a:r>
            <a:r>
              <a:rPr sz="1500" spc="-35" dirty="0">
                <a:solidFill>
                  <a:srgbClr val="E6F1EC"/>
                </a:solidFill>
                <a:latin typeface="Calibri"/>
                <a:cs typeface="Calibri"/>
              </a:rPr>
              <a:t>x</a:t>
            </a:r>
            <a:r>
              <a:rPr sz="1500" spc="4" dirty="0">
                <a:solidFill>
                  <a:srgbClr val="E6F1EC"/>
                </a:solidFill>
                <a:latin typeface="Calibri"/>
                <a:cs typeface="Calibri"/>
              </a:rPr>
              <a:t>p</a:t>
            </a:r>
            <a:r>
              <a:rPr sz="1500" spc="9" dirty="0">
                <a:solidFill>
                  <a:srgbClr val="E6F1EC"/>
                </a:solidFill>
                <a:latin typeface="Calibri"/>
                <a:cs typeface="Calibri"/>
              </a:rPr>
              <a:t>l</a:t>
            </a:r>
            <a:r>
              <a:rPr sz="1500" dirty="0">
                <a:solidFill>
                  <a:srgbClr val="E6F1EC"/>
                </a:solidFill>
                <a:latin typeface="Calibri"/>
                <a:cs typeface="Calibri"/>
              </a:rPr>
              <a:t>o</a:t>
            </a:r>
            <a:r>
              <a:rPr sz="1500" spc="-4" dirty="0">
                <a:solidFill>
                  <a:srgbClr val="E6F1EC"/>
                </a:solidFill>
                <a:latin typeface="Calibri"/>
                <a:cs typeface="Calibri"/>
              </a:rPr>
              <a:t>r</a:t>
            </a:r>
            <a:r>
              <a:rPr sz="1500" spc="-9" dirty="0">
                <a:solidFill>
                  <a:srgbClr val="E6F1EC"/>
                </a:solidFill>
                <a:latin typeface="Calibri"/>
                <a:cs typeface="Calibri"/>
              </a:rPr>
              <a:t>e</a:t>
            </a:r>
            <a:r>
              <a:rPr sz="1500" spc="-4" dirty="0">
                <a:solidFill>
                  <a:srgbClr val="E6F1EC"/>
                </a:solidFill>
                <a:latin typeface="Calibri"/>
                <a:cs typeface="Calibri"/>
              </a:rPr>
              <a:t> </a:t>
            </a:r>
            <a:r>
              <a:rPr sz="1500" spc="-18" dirty="0">
                <a:solidFill>
                  <a:srgbClr val="E6F1EC"/>
                </a:solidFill>
                <a:latin typeface="Calibri"/>
                <a:cs typeface="Calibri"/>
              </a:rPr>
              <a:t>w</a:t>
            </a:r>
            <a:r>
              <a:rPr sz="1500" spc="4" dirty="0">
                <a:solidFill>
                  <a:srgbClr val="E6F1EC"/>
                </a:solidFill>
                <a:latin typeface="Calibri"/>
                <a:cs typeface="Calibri"/>
              </a:rPr>
              <a:t>h</a:t>
            </a:r>
            <a:r>
              <a:rPr sz="1500" spc="-53" dirty="0">
                <a:solidFill>
                  <a:srgbClr val="E6F1EC"/>
                </a:solidFill>
                <a:latin typeface="Calibri"/>
                <a:cs typeface="Calibri"/>
              </a:rPr>
              <a:t>e</a:t>
            </a:r>
            <a:r>
              <a:rPr sz="1500" spc="18" dirty="0">
                <a:solidFill>
                  <a:srgbClr val="E6F1EC"/>
                </a:solidFill>
                <a:latin typeface="Calibri"/>
                <a:cs typeface="Calibri"/>
              </a:rPr>
              <a:t>t</a:t>
            </a:r>
            <a:r>
              <a:rPr sz="1500" spc="4" dirty="0">
                <a:solidFill>
                  <a:srgbClr val="E6F1EC"/>
                </a:solidFill>
                <a:latin typeface="Calibri"/>
                <a:cs typeface="Calibri"/>
              </a:rPr>
              <a:t>h</a:t>
            </a:r>
            <a:r>
              <a:rPr sz="1500" spc="-53" dirty="0">
                <a:solidFill>
                  <a:srgbClr val="E6F1EC"/>
                </a:solidFill>
                <a:latin typeface="Calibri"/>
                <a:cs typeface="Calibri"/>
              </a:rPr>
              <a:t>e</a:t>
            </a:r>
            <a:r>
              <a:rPr sz="1500" spc="-9" dirty="0">
                <a:solidFill>
                  <a:srgbClr val="E6F1EC"/>
                </a:solidFill>
                <a:latin typeface="Calibri"/>
                <a:cs typeface="Calibri"/>
              </a:rPr>
              <a:t>r</a:t>
            </a:r>
            <a:r>
              <a:rPr sz="1500" spc="106" dirty="0">
                <a:solidFill>
                  <a:srgbClr val="E6F1EC"/>
                </a:solidFill>
                <a:latin typeface="Calibri"/>
                <a:cs typeface="Calibri"/>
              </a:rPr>
              <a:t> </a:t>
            </a:r>
            <a:r>
              <a:rPr sz="1500" spc="18" dirty="0">
                <a:solidFill>
                  <a:srgbClr val="E6F1EC"/>
                </a:solidFill>
                <a:latin typeface="Calibri"/>
                <a:cs typeface="Calibri"/>
              </a:rPr>
              <a:t>t</a:t>
            </a:r>
            <a:r>
              <a:rPr sz="1500" spc="4" dirty="0">
                <a:solidFill>
                  <a:srgbClr val="E6F1EC"/>
                </a:solidFill>
                <a:latin typeface="Calibri"/>
                <a:cs typeface="Calibri"/>
              </a:rPr>
              <a:t>h</a:t>
            </a:r>
            <a:r>
              <a:rPr sz="1500" spc="-53" dirty="0">
                <a:solidFill>
                  <a:srgbClr val="E6F1EC"/>
                </a:solidFill>
                <a:latin typeface="Calibri"/>
                <a:cs typeface="Calibri"/>
              </a:rPr>
              <a:t>e</a:t>
            </a:r>
            <a:r>
              <a:rPr sz="1500" spc="-4" dirty="0">
                <a:solidFill>
                  <a:srgbClr val="E6F1EC"/>
                </a:solidFill>
                <a:latin typeface="Calibri"/>
                <a:cs typeface="Calibri"/>
              </a:rPr>
              <a:t>r</a:t>
            </a:r>
            <a:r>
              <a:rPr sz="1500" spc="-9" dirty="0">
                <a:solidFill>
                  <a:srgbClr val="E6F1EC"/>
                </a:solidFill>
                <a:latin typeface="Calibri"/>
                <a:cs typeface="Calibri"/>
              </a:rPr>
              <a:t>e</a:t>
            </a:r>
            <a:r>
              <a:rPr sz="1500" spc="-31" dirty="0">
                <a:solidFill>
                  <a:srgbClr val="E6F1EC"/>
                </a:solidFill>
                <a:latin typeface="Calibri"/>
                <a:cs typeface="Calibri"/>
              </a:rPr>
              <a:t> </a:t>
            </a:r>
            <a:r>
              <a:rPr sz="1500" spc="4" dirty="0">
                <a:solidFill>
                  <a:srgbClr val="E6F1EC"/>
                </a:solidFill>
                <a:latin typeface="Calibri"/>
                <a:cs typeface="Calibri"/>
              </a:rPr>
              <a:t>i</a:t>
            </a:r>
            <a:r>
              <a:rPr sz="1500" dirty="0">
                <a:solidFill>
                  <a:srgbClr val="E6F1EC"/>
                </a:solidFill>
                <a:latin typeface="Calibri"/>
                <a:cs typeface="Calibri"/>
              </a:rPr>
              <a:t>s</a:t>
            </a:r>
            <a:r>
              <a:rPr sz="1500" spc="44" dirty="0">
                <a:solidFill>
                  <a:srgbClr val="E6F1EC"/>
                </a:solidFill>
                <a:latin typeface="Calibri"/>
                <a:cs typeface="Calibri"/>
              </a:rPr>
              <a:t> </a:t>
            </a:r>
            <a:r>
              <a:rPr sz="1500" spc="4" dirty="0">
                <a:solidFill>
                  <a:srgbClr val="E6F1EC"/>
                </a:solidFill>
                <a:latin typeface="Calibri"/>
                <a:cs typeface="Calibri"/>
              </a:rPr>
              <a:t>in</a:t>
            </a:r>
            <a:r>
              <a:rPr sz="1500" spc="18" dirty="0">
                <a:solidFill>
                  <a:srgbClr val="E6F1EC"/>
                </a:solidFill>
                <a:latin typeface="Calibri"/>
                <a:cs typeface="Calibri"/>
              </a:rPr>
              <a:t>t</a:t>
            </a:r>
            <a:r>
              <a:rPr sz="1500" spc="-53" dirty="0">
                <a:solidFill>
                  <a:srgbClr val="E6F1EC"/>
                </a:solidFill>
                <a:latin typeface="Calibri"/>
                <a:cs typeface="Calibri"/>
              </a:rPr>
              <a:t>e</a:t>
            </a:r>
            <a:r>
              <a:rPr sz="1500" spc="-4" dirty="0">
                <a:solidFill>
                  <a:srgbClr val="E6F1EC"/>
                </a:solidFill>
                <a:latin typeface="Calibri"/>
                <a:cs typeface="Calibri"/>
              </a:rPr>
              <a:t>r</a:t>
            </a:r>
            <a:r>
              <a:rPr sz="1500" spc="-53" dirty="0">
                <a:solidFill>
                  <a:srgbClr val="E6F1EC"/>
                </a:solidFill>
                <a:latin typeface="Calibri"/>
                <a:cs typeface="Calibri"/>
              </a:rPr>
              <a:t>e</a:t>
            </a:r>
            <a:r>
              <a:rPr sz="1500" spc="31" dirty="0">
                <a:solidFill>
                  <a:srgbClr val="E6F1EC"/>
                </a:solidFill>
                <a:latin typeface="Calibri"/>
                <a:cs typeface="Calibri"/>
              </a:rPr>
              <a:t>s</a:t>
            </a:r>
            <a:r>
              <a:rPr sz="1500" spc="-9" dirty="0">
                <a:solidFill>
                  <a:srgbClr val="E6F1EC"/>
                </a:solidFill>
                <a:latin typeface="Calibri"/>
                <a:cs typeface="Calibri"/>
              </a:rPr>
              <a:t>t</a:t>
            </a:r>
            <a:r>
              <a:rPr sz="1500" spc="-49" dirty="0">
                <a:solidFill>
                  <a:srgbClr val="E6F1EC"/>
                </a:solidFill>
                <a:latin typeface="Calibri"/>
                <a:cs typeface="Calibri"/>
              </a:rPr>
              <a:t> </a:t>
            </a:r>
            <a:r>
              <a:rPr sz="1500" spc="4" dirty="0">
                <a:solidFill>
                  <a:srgbClr val="E6F1EC"/>
                </a:solidFill>
                <a:latin typeface="Calibri"/>
                <a:cs typeface="Calibri"/>
              </a:rPr>
              <a:t>i</a:t>
            </a:r>
            <a:r>
              <a:rPr sz="1500" dirty="0">
                <a:solidFill>
                  <a:srgbClr val="E6F1EC"/>
                </a:solidFill>
                <a:latin typeface="Calibri"/>
                <a:cs typeface="Calibri"/>
              </a:rPr>
              <a:t>n</a:t>
            </a:r>
            <a:r>
              <a:rPr sz="1500" spc="18" dirty="0">
                <a:solidFill>
                  <a:srgbClr val="E6F1EC"/>
                </a:solidFill>
                <a:latin typeface="Calibri"/>
                <a:cs typeface="Calibri"/>
              </a:rPr>
              <a:t> </a:t>
            </a:r>
            <a:r>
              <a:rPr sz="1500" spc="-53" dirty="0">
                <a:solidFill>
                  <a:srgbClr val="E6F1EC"/>
                </a:solidFill>
                <a:latin typeface="Calibri"/>
                <a:cs typeface="Calibri"/>
              </a:rPr>
              <a:t>e</a:t>
            </a:r>
            <a:r>
              <a:rPr sz="1500" spc="31" dirty="0">
                <a:solidFill>
                  <a:srgbClr val="E6F1EC"/>
                </a:solidFill>
                <a:latin typeface="Calibri"/>
                <a:cs typeface="Calibri"/>
              </a:rPr>
              <a:t>s</a:t>
            </a:r>
            <a:r>
              <a:rPr sz="1500" spc="18" dirty="0">
                <a:solidFill>
                  <a:srgbClr val="E6F1EC"/>
                </a:solidFill>
                <a:latin typeface="Calibri"/>
                <a:cs typeface="Calibri"/>
              </a:rPr>
              <a:t>t</a:t>
            </a:r>
            <a:r>
              <a:rPr sz="1500" spc="-13" dirty="0">
                <a:solidFill>
                  <a:srgbClr val="E6F1EC"/>
                </a:solidFill>
                <a:latin typeface="Calibri"/>
                <a:cs typeface="Calibri"/>
              </a:rPr>
              <a:t>a</a:t>
            </a:r>
            <a:r>
              <a:rPr sz="1500" spc="4" dirty="0">
                <a:solidFill>
                  <a:srgbClr val="E6F1EC"/>
                </a:solidFill>
                <a:latin typeface="Calibri"/>
                <a:cs typeface="Calibri"/>
              </a:rPr>
              <a:t>bli</a:t>
            </a:r>
            <a:r>
              <a:rPr sz="1500" spc="31" dirty="0">
                <a:solidFill>
                  <a:srgbClr val="E6F1EC"/>
                </a:solidFill>
                <a:latin typeface="Calibri"/>
                <a:cs typeface="Calibri"/>
              </a:rPr>
              <a:t>s</a:t>
            </a:r>
            <a:r>
              <a:rPr sz="1500" spc="4" dirty="0">
                <a:solidFill>
                  <a:srgbClr val="E6F1EC"/>
                </a:solidFill>
                <a:latin typeface="Calibri"/>
                <a:cs typeface="Calibri"/>
              </a:rPr>
              <a:t>hin</a:t>
            </a:r>
            <a:r>
              <a:rPr sz="1500" spc="-9" dirty="0">
                <a:solidFill>
                  <a:srgbClr val="E6F1EC"/>
                </a:solidFill>
                <a:latin typeface="Calibri"/>
                <a:cs typeface="Calibri"/>
              </a:rPr>
              <a:t>g</a:t>
            </a:r>
            <a:r>
              <a:rPr sz="1500" spc="-75" dirty="0">
                <a:solidFill>
                  <a:srgbClr val="E6F1EC"/>
                </a:solidFill>
                <a:latin typeface="Calibri"/>
                <a:cs typeface="Calibri"/>
              </a:rPr>
              <a:t> </a:t>
            </a:r>
            <a:r>
              <a:rPr sz="1500" dirty="0">
                <a:solidFill>
                  <a:srgbClr val="E6F1EC"/>
                </a:solidFill>
                <a:latin typeface="Calibri"/>
                <a:cs typeface="Calibri"/>
              </a:rPr>
              <a:t>a </a:t>
            </a:r>
            <a:r>
              <a:rPr sz="1500" spc="18" dirty="0">
                <a:solidFill>
                  <a:srgbClr val="E6F1EC"/>
                </a:solidFill>
                <a:latin typeface="Calibri"/>
                <a:cs typeface="Calibri"/>
              </a:rPr>
              <a:t>v</a:t>
            </a:r>
            <a:r>
              <a:rPr sz="1500" spc="-53" dirty="0">
                <a:solidFill>
                  <a:srgbClr val="E6F1EC"/>
                </a:solidFill>
                <a:latin typeface="Calibri"/>
                <a:cs typeface="Calibri"/>
              </a:rPr>
              <a:t>e</a:t>
            </a:r>
            <a:r>
              <a:rPr sz="1500" spc="4" dirty="0">
                <a:solidFill>
                  <a:srgbClr val="E6F1EC"/>
                </a:solidFill>
                <a:latin typeface="Calibri"/>
                <a:cs typeface="Calibri"/>
              </a:rPr>
              <a:t>nu</a:t>
            </a:r>
            <a:r>
              <a:rPr sz="1500" spc="-9" dirty="0">
                <a:solidFill>
                  <a:srgbClr val="E6F1EC"/>
                </a:solidFill>
                <a:latin typeface="Calibri"/>
                <a:cs typeface="Calibri"/>
              </a:rPr>
              <a:t>e</a:t>
            </a:r>
            <a:r>
              <a:rPr sz="1500" spc="-31" dirty="0">
                <a:solidFill>
                  <a:srgbClr val="E6F1EC"/>
                </a:solidFill>
                <a:latin typeface="Calibri"/>
                <a:cs typeface="Calibri"/>
              </a:rPr>
              <a:t> </a:t>
            </a:r>
            <a:r>
              <a:rPr sz="1500" spc="31" dirty="0">
                <a:solidFill>
                  <a:srgbClr val="E6F1EC"/>
                </a:solidFill>
                <a:latin typeface="Calibri"/>
                <a:cs typeface="Calibri"/>
              </a:rPr>
              <a:t>s</a:t>
            </a:r>
            <a:r>
              <a:rPr sz="1500" spc="4" dirty="0">
                <a:solidFill>
                  <a:srgbClr val="E6F1EC"/>
                </a:solidFill>
                <a:latin typeface="Calibri"/>
                <a:cs typeface="Calibri"/>
              </a:rPr>
              <a:t>i</a:t>
            </a:r>
            <a:r>
              <a:rPr sz="1500" spc="22" dirty="0">
                <a:solidFill>
                  <a:srgbClr val="E6F1EC"/>
                </a:solidFill>
                <a:latin typeface="Calibri"/>
                <a:cs typeface="Calibri"/>
              </a:rPr>
              <a:t>m</a:t>
            </a:r>
            <a:r>
              <a:rPr sz="1500" spc="4" dirty="0">
                <a:solidFill>
                  <a:srgbClr val="E6F1EC"/>
                </a:solidFill>
                <a:latin typeface="Calibri"/>
                <a:cs typeface="Calibri"/>
              </a:rPr>
              <a:t>il</a:t>
            </a:r>
            <a:r>
              <a:rPr sz="1500" spc="-13" dirty="0">
                <a:solidFill>
                  <a:srgbClr val="E6F1EC"/>
                </a:solidFill>
                <a:latin typeface="Calibri"/>
                <a:cs typeface="Calibri"/>
              </a:rPr>
              <a:t>a</a:t>
            </a:r>
            <a:r>
              <a:rPr sz="1500" spc="-9" dirty="0">
                <a:solidFill>
                  <a:srgbClr val="E6F1EC"/>
                </a:solidFill>
                <a:latin typeface="Calibri"/>
                <a:cs typeface="Calibri"/>
              </a:rPr>
              <a:t>r</a:t>
            </a:r>
            <a:r>
              <a:rPr sz="1500" spc="-71" dirty="0">
                <a:solidFill>
                  <a:srgbClr val="E6F1EC"/>
                </a:solidFill>
                <a:latin typeface="Calibri"/>
                <a:cs typeface="Calibri"/>
              </a:rPr>
              <a:t> </a:t>
            </a:r>
            <a:r>
              <a:rPr sz="1500" spc="18" dirty="0">
                <a:solidFill>
                  <a:srgbClr val="E6F1EC"/>
                </a:solidFill>
                <a:latin typeface="Calibri"/>
                <a:cs typeface="Calibri"/>
              </a:rPr>
              <a:t>t</a:t>
            </a:r>
            <a:r>
              <a:rPr sz="1500" dirty="0">
                <a:solidFill>
                  <a:srgbClr val="E6F1EC"/>
                </a:solidFill>
                <a:latin typeface="Calibri"/>
                <a:cs typeface="Calibri"/>
              </a:rPr>
              <a:t>o</a:t>
            </a:r>
            <a:r>
              <a:rPr sz="1500" spc="13" dirty="0">
                <a:solidFill>
                  <a:srgbClr val="E6F1EC"/>
                </a:solidFill>
                <a:latin typeface="Calibri"/>
                <a:cs typeface="Calibri"/>
              </a:rPr>
              <a:t> </a:t>
            </a:r>
            <a:r>
              <a:rPr sz="1500" spc="18" dirty="0">
                <a:solidFill>
                  <a:srgbClr val="E6F1EC"/>
                </a:solidFill>
                <a:latin typeface="Calibri"/>
                <a:cs typeface="Calibri"/>
              </a:rPr>
              <a:t>t</a:t>
            </a:r>
            <a:r>
              <a:rPr sz="1500" spc="4" dirty="0">
                <a:solidFill>
                  <a:srgbClr val="E6F1EC"/>
                </a:solidFill>
                <a:latin typeface="Calibri"/>
                <a:cs typeface="Calibri"/>
              </a:rPr>
              <a:t>h</a:t>
            </a:r>
            <a:r>
              <a:rPr sz="1500" spc="-9" dirty="0">
                <a:solidFill>
                  <a:srgbClr val="E6F1EC"/>
                </a:solidFill>
                <a:latin typeface="Calibri"/>
                <a:cs typeface="Calibri"/>
              </a:rPr>
              <a:t>e</a:t>
            </a:r>
            <a:r>
              <a:rPr sz="1500" spc="-31" dirty="0">
                <a:solidFill>
                  <a:srgbClr val="E6F1EC"/>
                </a:solidFill>
                <a:latin typeface="Calibri"/>
                <a:cs typeface="Calibri"/>
              </a:rPr>
              <a:t> </a:t>
            </a:r>
            <a:r>
              <a:rPr sz="1500" spc="-44" dirty="0">
                <a:solidFill>
                  <a:srgbClr val="E6F1EC"/>
                </a:solidFill>
                <a:latin typeface="Calibri"/>
                <a:cs typeface="Calibri"/>
              </a:rPr>
              <a:t>D</a:t>
            </a:r>
            <a:r>
              <a:rPr sz="1500" spc="-26" dirty="0">
                <a:solidFill>
                  <a:srgbClr val="E6F1EC"/>
                </a:solidFill>
                <a:latin typeface="Calibri"/>
                <a:cs typeface="Calibri"/>
              </a:rPr>
              <a:t>O</a:t>
            </a:r>
            <a:r>
              <a:rPr sz="1500" dirty="0">
                <a:solidFill>
                  <a:srgbClr val="E6F1EC"/>
                </a:solidFill>
                <a:latin typeface="Calibri"/>
                <a:cs typeface="Calibri"/>
              </a:rPr>
              <a:t>E</a:t>
            </a:r>
            <a:r>
              <a:rPr sz="1500" spc="75" dirty="0">
                <a:solidFill>
                  <a:srgbClr val="E6F1EC"/>
                </a:solidFill>
                <a:latin typeface="Calibri"/>
                <a:cs typeface="Calibri"/>
              </a:rPr>
              <a:t> </a:t>
            </a:r>
            <a:r>
              <a:rPr sz="1500" spc="4" dirty="0">
                <a:solidFill>
                  <a:srgbClr val="E6F1EC"/>
                </a:solidFill>
                <a:latin typeface="Calibri"/>
                <a:cs typeface="Calibri"/>
              </a:rPr>
              <a:t>l</a:t>
            </a:r>
            <a:r>
              <a:rPr sz="1500" spc="-13" dirty="0">
                <a:solidFill>
                  <a:srgbClr val="E6F1EC"/>
                </a:solidFill>
                <a:latin typeface="Calibri"/>
                <a:cs typeface="Calibri"/>
              </a:rPr>
              <a:t>a</a:t>
            </a:r>
            <a:r>
              <a:rPr sz="1500" spc="4" dirty="0">
                <a:solidFill>
                  <a:srgbClr val="E6F1EC"/>
                </a:solidFill>
                <a:latin typeface="Calibri"/>
                <a:cs typeface="Calibri"/>
              </a:rPr>
              <a:t>b</a:t>
            </a:r>
            <a:r>
              <a:rPr sz="1500" dirty="0">
                <a:solidFill>
                  <a:srgbClr val="E6F1EC"/>
                </a:solidFill>
                <a:latin typeface="Calibri"/>
                <a:cs typeface="Calibri"/>
              </a:rPr>
              <a:t>o</a:t>
            </a:r>
            <a:r>
              <a:rPr sz="1500" spc="-4" dirty="0">
                <a:solidFill>
                  <a:srgbClr val="E6F1EC"/>
                </a:solidFill>
                <a:latin typeface="Calibri"/>
                <a:cs typeface="Calibri"/>
              </a:rPr>
              <a:t>r</a:t>
            </a:r>
            <a:r>
              <a:rPr sz="1500" spc="-13" dirty="0">
                <a:solidFill>
                  <a:srgbClr val="E6F1EC"/>
                </a:solidFill>
                <a:latin typeface="Calibri"/>
                <a:cs typeface="Calibri"/>
              </a:rPr>
              <a:t>a</a:t>
            </a:r>
            <a:r>
              <a:rPr sz="1500" spc="18" dirty="0">
                <a:solidFill>
                  <a:srgbClr val="E6F1EC"/>
                </a:solidFill>
                <a:latin typeface="Calibri"/>
                <a:cs typeface="Calibri"/>
              </a:rPr>
              <a:t>t</a:t>
            </a:r>
            <a:r>
              <a:rPr sz="1500" dirty="0">
                <a:solidFill>
                  <a:srgbClr val="E6F1EC"/>
                </a:solidFill>
                <a:latin typeface="Calibri"/>
                <a:cs typeface="Calibri"/>
              </a:rPr>
              <a:t>o</a:t>
            </a:r>
            <a:r>
              <a:rPr sz="1500" spc="-4" dirty="0">
                <a:solidFill>
                  <a:srgbClr val="E6F1EC"/>
                </a:solidFill>
                <a:latin typeface="Calibri"/>
                <a:cs typeface="Calibri"/>
              </a:rPr>
              <a:t>r</a:t>
            </a:r>
            <a:r>
              <a:rPr sz="1500" spc="4" dirty="0">
                <a:solidFill>
                  <a:srgbClr val="E6F1EC"/>
                </a:solidFill>
                <a:latin typeface="Calibri"/>
                <a:cs typeface="Calibri"/>
              </a:rPr>
              <a:t>i</a:t>
            </a:r>
            <a:r>
              <a:rPr sz="1500" spc="-53" dirty="0">
                <a:solidFill>
                  <a:srgbClr val="E6F1EC"/>
                </a:solidFill>
                <a:latin typeface="Calibri"/>
                <a:cs typeface="Calibri"/>
              </a:rPr>
              <a:t>e</a:t>
            </a:r>
            <a:r>
              <a:rPr sz="1500" spc="31" dirty="0">
                <a:solidFill>
                  <a:srgbClr val="E6F1EC"/>
                </a:solidFill>
                <a:latin typeface="Calibri"/>
                <a:cs typeface="Calibri"/>
              </a:rPr>
              <a:t>s</a:t>
            </a:r>
            <a:r>
              <a:rPr sz="1500" spc="-4" dirty="0">
                <a:solidFill>
                  <a:srgbClr val="E6F1EC"/>
                </a:solidFill>
                <a:latin typeface="Calibri"/>
                <a:cs typeface="Calibri"/>
              </a:rPr>
              <a:t>’</a:t>
            </a:r>
            <a:r>
              <a:rPr sz="1500" spc="-9" dirty="0">
                <a:solidFill>
                  <a:srgbClr val="E6F1EC"/>
                </a:solidFill>
                <a:latin typeface="Calibri"/>
                <a:cs typeface="Calibri"/>
              </a:rPr>
              <a:t> </a:t>
            </a:r>
            <a:r>
              <a:rPr sz="1500" spc="-18" dirty="0">
                <a:solidFill>
                  <a:srgbClr val="E6F1EC"/>
                </a:solidFill>
                <a:latin typeface="Calibri"/>
                <a:cs typeface="Calibri"/>
              </a:rPr>
              <a:t>f</a:t>
            </a:r>
            <a:r>
              <a:rPr sz="1500" dirty="0">
                <a:solidFill>
                  <a:srgbClr val="E6F1EC"/>
                </a:solidFill>
                <a:latin typeface="Calibri"/>
                <a:cs typeface="Calibri"/>
              </a:rPr>
              <a:t>o</a:t>
            </a:r>
            <a:r>
              <a:rPr sz="1500" spc="-9" dirty="0">
                <a:solidFill>
                  <a:srgbClr val="E6F1EC"/>
                </a:solidFill>
                <a:latin typeface="Calibri"/>
                <a:cs typeface="Calibri"/>
              </a:rPr>
              <a:t>r</a:t>
            </a:r>
            <a:r>
              <a:rPr sz="1500" spc="-4" dirty="0">
                <a:solidFill>
                  <a:srgbClr val="E6F1EC"/>
                </a:solidFill>
                <a:latin typeface="Calibri"/>
                <a:cs typeface="Calibri"/>
              </a:rPr>
              <a:t> </a:t>
            </a:r>
            <a:r>
              <a:rPr sz="1500" spc="4" dirty="0">
                <a:solidFill>
                  <a:srgbClr val="E6F1EC"/>
                </a:solidFill>
                <a:latin typeface="Calibri"/>
                <a:cs typeface="Calibri"/>
              </a:rPr>
              <a:t>d</a:t>
            </a:r>
            <a:r>
              <a:rPr sz="1500" spc="9" dirty="0">
                <a:solidFill>
                  <a:srgbClr val="E6F1EC"/>
                </a:solidFill>
                <a:latin typeface="Calibri"/>
                <a:cs typeface="Calibri"/>
              </a:rPr>
              <a:t>i</a:t>
            </a:r>
            <a:r>
              <a:rPr sz="1500" spc="26" dirty="0">
                <a:solidFill>
                  <a:srgbClr val="E6F1EC"/>
                </a:solidFill>
                <a:latin typeface="Calibri"/>
                <a:cs typeface="Calibri"/>
              </a:rPr>
              <a:t>s</a:t>
            </a:r>
            <a:r>
              <a:rPr sz="1500" spc="-26" dirty="0">
                <a:solidFill>
                  <a:srgbClr val="E6F1EC"/>
                </a:solidFill>
                <a:latin typeface="Calibri"/>
                <a:cs typeface="Calibri"/>
              </a:rPr>
              <a:t>c</a:t>
            </a:r>
            <a:r>
              <a:rPr sz="1500" spc="4" dirty="0">
                <a:solidFill>
                  <a:srgbClr val="E6F1EC"/>
                </a:solidFill>
                <a:latin typeface="Calibri"/>
                <a:cs typeface="Calibri"/>
              </a:rPr>
              <a:t>u</a:t>
            </a:r>
            <a:r>
              <a:rPr sz="1500" spc="26" dirty="0">
                <a:solidFill>
                  <a:srgbClr val="E6F1EC"/>
                </a:solidFill>
                <a:latin typeface="Calibri"/>
                <a:cs typeface="Calibri"/>
              </a:rPr>
              <a:t>ss</a:t>
            </a:r>
            <a:r>
              <a:rPr sz="1500" spc="9" dirty="0">
                <a:solidFill>
                  <a:srgbClr val="E6F1EC"/>
                </a:solidFill>
                <a:latin typeface="Calibri"/>
                <a:cs typeface="Calibri"/>
              </a:rPr>
              <a:t>i</a:t>
            </a:r>
            <a:r>
              <a:rPr sz="1500" dirty="0">
                <a:solidFill>
                  <a:srgbClr val="E6F1EC"/>
                </a:solidFill>
                <a:latin typeface="Calibri"/>
                <a:cs typeface="Calibri"/>
              </a:rPr>
              <a:t>on</a:t>
            </a:r>
            <a:endParaRPr sz="1500">
              <a:solidFill>
                <a:prstClr val="black"/>
              </a:solidFill>
              <a:latin typeface="Calibri"/>
              <a:cs typeface="Calibri"/>
            </a:endParaRPr>
          </a:p>
          <a:p>
            <a:pPr marL="1087029" marR="147926" lvl="2" indent="-212923" defTabSz="806867">
              <a:lnSpc>
                <a:spcPct val="68700"/>
              </a:lnSpc>
              <a:spcBef>
                <a:spcPts val="525"/>
              </a:spcBef>
              <a:buClr>
                <a:srgbClr val="E6F1EC"/>
              </a:buClr>
              <a:buFont typeface="Arial"/>
              <a:buChar char="•"/>
              <a:tabLst>
                <a:tab pos="1087589" algn="l"/>
              </a:tabLst>
            </a:pPr>
            <a:r>
              <a:rPr sz="1500" spc="-44" dirty="0">
                <a:solidFill>
                  <a:srgbClr val="E6F1EC"/>
                </a:solidFill>
                <a:latin typeface="Calibri"/>
                <a:cs typeface="Calibri"/>
              </a:rPr>
              <a:t>D</a:t>
            </a:r>
            <a:r>
              <a:rPr sz="1500" spc="-26" dirty="0">
                <a:solidFill>
                  <a:srgbClr val="E6F1EC"/>
                </a:solidFill>
                <a:latin typeface="Calibri"/>
                <a:cs typeface="Calibri"/>
              </a:rPr>
              <a:t>O</a:t>
            </a:r>
            <a:r>
              <a:rPr sz="1500" dirty="0">
                <a:solidFill>
                  <a:srgbClr val="E6F1EC"/>
                </a:solidFill>
                <a:latin typeface="Calibri"/>
                <a:cs typeface="Calibri"/>
              </a:rPr>
              <a:t>E</a:t>
            </a:r>
            <a:r>
              <a:rPr sz="1500" spc="75" dirty="0">
                <a:solidFill>
                  <a:srgbClr val="E6F1EC"/>
                </a:solidFill>
                <a:latin typeface="Calibri"/>
                <a:cs typeface="Calibri"/>
              </a:rPr>
              <a:t> </a:t>
            </a:r>
            <a:r>
              <a:rPr sz="1500" spc="4" dirty="0">
                <a:solidFill>
                  <a:srgbClr val="E6F1EC"/>
                </a:solidFill>
                <a:latin typeface="Calibri"/>
                <a:cs typeface="Calibri"/>
              </a:rPr>
              <a:t>l</a:t>
            </a:r>
            <a:r>
              <a:rPr sz="1500" spc="-13" dirty="0">
                <a:solidFill>
                  <a:srgbClr val="E6F1EC"/>
                </a:solidFill>
                <a:latin typeface="Calibri"/>
                <a:cs typeface="Calibri"/>
              </a:rPr>
              <a:t>a</a:t>
            </a:r>
            <a:r>
              <a:rPr sz="1500" spc="4" dirty="0">
                <a:solidFill>
                  <a:srgbClr val="E6F1EC"/>
                </a:solidFill>
                <a:latin typeface="Calibri"/>
                <a:cs typeface="Calibri"/>
              </a:rPr>
              <a:t>b</a:t>
            </a:r>
            <a:r>
              <a:rPr sz="1500" dirty="0">
                <a:solidFill>
                  <a:srgbClr val="E6F1EC"/>
                </a:solidFill>
                <a:latin typeface="Calibri"/>
                <a:cs typeface="Calibri"/>
              </a:rPr>
              <a:t>o</a:t>
            </a:r>
            <a:r>
              <a:rPr sz="1500" spc="-4" dirty="0">
                <a:solidFill>
                  <a:srgbClr val="E6F1EC"/>
                </a:solidFill>
                <a:latin typeface="Calibri"/>
                <a:cs typeface="Calibri"/>
              </a:rPr>
              <a:t>r</a:t>
            </a:r>
            <a:r>
              <a:rPr sz="1500" spc="-13" dirty="0">
                <a:solidFill>
                  <a:srgbClr val="E6F1EC"/>
                </a:solidFill>
                <a:latin typeface="Calibri"/>
                <a:cs typeface="Calibri"/>
              </a:rPr>
              <a:t>a</a:t>
            </a:r>
            <a:r>
              <a:rPr sz="1500" spc="18" dirty="0">
                <a:solidFill>
                  <a:srgbClr val="E6F1EC"/>
                </a:solidFill>
                <a:latin typeface="Calibri"/>
                <a:cs typeface="Calibri"/>
              </a:rPr>
              <a:t>t</a:t>
            </a:r>
            <a:r>
              <a:rPr sz="1500" dirty="0">
                <a:solidFill>
                  <a:srgbClr val="E6F1EC"/>
                </a:solidFill>
                <a:latin typeface="Calibri"/>
                <a:cs typeface="Calibri"/>
              </a:rPr>
              <a:t>o</a:t>
            </a:r>
            <a:r>
              <a:rPr sz="1500" spc="-4" dirty="0">
                <a:solidFill>
                  <a:srgbClr val="E6F1EC"/>
                </a:solidFill>
                <a:latin typeface="Calibri"/>
                <a:cs typeface="Calibri"/>
              </a:rPr>
              <a:t>r</a:t>
            </a:r>
            <a:r>
              <a:rPr sz="1500" spc="4" dirty="0">
                <a:solidFill>
                  <a:srgbClr val="E6F1EC"/>
                </a:solidFill>
                <a:latin typeface="Calibri"/>
                <a:cs typeface="Calibri"/>
              </a:rPr>
              <a:t>i</a:t>
            </a:r>
            <a:r>
              <a:rPr sz="1500" spc="-53" dirty="0">
                <a:solidFill>
                  <a:srgbClr val="E6F1EC"/>
                </a:solidFill>
                <a:latin typeface="Calibri"/>
                <a:cs typeface="Calibri"/>
              </a:rPr>
              <a:t>e</a:t>
            </a:r>
            <a:r>
              <a:rPr sz="1500" dirty="0">
                <a:solidFill>
                  <a:srgbClr val="E6F1EC"/>
                </a:solidFill>
                <a:latin typeface="Calibri"/>
                <a:cs typeface="Calibri"/>
              </a:rPr>
              <a:t>s</a:t>
            </a:r>
            <a:r>
              <a:rPr sz="1500" spc="44" dirty="0">
                <a:solidFill>
                  <a:srgbClr val="E6F1EC"/>
                </a:solidFill>
                <a:latin typeface="Calibri"/>
                <a:cs typeface="Calibri"/>
              </a:rPr>
              <a:t> </a:t>
            </a:r>
            <a:r>
              <a:rPr sz="1500" spc="18" dirty="0">
                <a:solidFill>
                  <a:srgbClr val="E6F1EC"/>
                </a:solidFill>
                <a:latin typeface="Calibri"/>
                <a:cs typeface="Calibri"/>
              </a:rPr>
              <a:t>t</a:t>
            </a:r>
            <a:r>
              <a:rPr sz="1500" spc="-53" dirty="0">
                <a:solidFill>
                  <a:srgbClr val="E6F1EC"/>
                </a:solidFill>
                <a:latin typeface="Calibri"/>
                <a:cs typeface="Calibri"/>
              </a:rPr>
              <a:t>e</a:t>
            </a:r>
            <a:r>
              <a:rPr sz="1500" spc="4" dirty="0">
                <a:solidFill>
                  <a:srgbClr val="E6F1EC"/>
                </a:solidFill>
                <a:latin typeface="Calibri"/>
                <a:cs typeface="Calibri"/>
              </a:rPr>
              <a:t>n</a:t>
            </a:r>
            <a:r>
              <a:rPr sz="1500" dirty="0">
                <a:solidFill>
                  <a:srgbClr val="E6F1EC"/>
                </a:solidFill>
                <a:latin typeface="Calibri"/>
                <a:cs typeface="Calibri"/>
              </a:rPr>
              <a:t>d</a:t>
            </a:r>
            <a:r>
              <a:rPr sz="1500" spc="18" dirty="0">
                <a:solidFill>
                  <a:srgbClr val="E6F1EC"/>
                </a:solidFill>
                <a:latin typeface="Calibri"/>
                <a:cs typeface="Calibri"/>
              </a:rPr>
              <a:t> t</a:t>
            </a:r>
            <a:r>
              <a:rPr sz="1500" dirty="0">
                <a:solidFill>
                  <a:srgbClr val="E6F1EC"/>
                </a:solidFill>
                <a:latin typeface="Calibri"/>
                <a:cs typeface="Calibri"/>
              </a:rPr>
              <a:t>o</a:t>
            </a:r>
            <a:r>
              <a:rPr sz="1500" spc="-75" dirty="0">
                <a:solidFill>
                  <a:srgbClr val="E6F1EC"/>
                </a:solidFill>
                <a:latin typeface="Calibri"/>
                <a:cs typeface="Calibri"/>
              </a:rPr>
              <a:t> </a:t>
            </a:r>
            <a:r>
              <a:rPr sz="1500" spc="4" dirty="0">
                <a:solidFill>
                  <a:srgbClr val="E6F1EC"/>
                </a:solidFill>
                <a:latin typeface="Calibri"/>
                <a:cs typeface="Calibri"/>
              </a:rPr>
              <a:t>h</a:t>
            </a:r>
            <a:r>
              <a:rPr sz="1500" spc="-13" dirty="0">
                <a:solidFill>
                  <a:srgbClr val="E6F1EC"/>
                </a:solidFill>
                <a:latin typeface="Calibri"/>
                <a:cs typeface="Calibri"/>
              </a:rPr>
              <a:t>a</a:t>
            </a:r>
            <a:r>
              <a:rPr sz="1500" spc="18" dirty="0">
                <a:solidFill>
                  <a:srgbClr val="E6F1EC"/>
                </a:solidFill>
                <a:latin typeface="Calibri"/>
                <a:cs typeface="Calibri"/>
              </a:rPr>
              <a:t>v</a:t>
            </a:r>
            <a:r>
              <a:rPr sz="1500" spc="-9" dirty="0">
                <a:solidFill>
                  <a:srgbClr val="E6F1EC"/>
                </a:solidFill>
                <a:latin typeface="Calibri"/>
                <a:cs typeface="Calibri"/>
              </a:rPr>
              <a:t>e</a:t>
            </a:r>
            <a:r>
              <a:rPr sz="1500" spc="-31" dirty="0">
                <a:solidFill>
                  <a:srgbClr val="E6F1EC"/>
                </a:solidFill>
                <a:latin typeface="Calibri"/>
                <a:cs typeface="Calibri"/>
              </a:rPr>
              <a:t> </a:t>
            </a:r>
            <a:r>
              <a:rPr sz="1500" dirty="0">
                <a:solidFill>
                  <a:srgbClr val="E6F1EC"/>
                </a:solidFill>
                <a:latin typeface="Calibri"/>
                <a:cs typeface="Calibri"/>
              </a:rPr>
              <a:t>a </a:t>
            </a:r>
            <a:r>
              <a:rPr sz="1500" spc="22" dirty="0">
                <a:solidFill>
                  <a:srgbClr val="E6F1EC"/>
                </a:solidFill>
                <a:latin typeface="Calibri"/>
                <a:cs typeface="Calibri"/>
              </a:rPr>
              <a:t>m</a:t>
            </a:r>
            <a:r>
              <a:rPr sz="1500" dirty="0">
                <a:solidFill>
                  <a:srgbClr val="E6F1EC"/>
                </a:solidFill>
                <a:latin typeface="Calibri"/>
                <a:cs typeface="Calibri"/>
              </a:rPr>
              <a:t>o</a:t>
            </a:r>
            <a:r>
              <a:rPr sz="1500" spc="-4" dirty="0">
                <a:solidFill>
                  <a:srgbClr val="E6F1EC"/>
                </a:solidFill>
                <a:latin typeface="Calibri"/>
                <a:cs typeface="Calibri"/>
              </a:rPr>
              <a:t>r</a:t>
            </a:r>
            <a:r>
              <a:rPr sz="1500" spc="-9" dirty="0">
                <a:solidFill>
                  <a:srgbClr val="E6F1EC"/>
                </a:solidFill>
                <a:latin typeface="Calibri"/>
                <a:cs typeface="Calibri"/>
              </a:rPr>
              <a:t>e</a:t>
            </a:r>
            <a:r>
              <a:rPr sz="1500" spc="-31" dirty="0">
                <a:solidFill>
                  <a:srgbClr val="E6F1EC"/>
                </a:solidFill>
                <a:latin typeface="Calibri"/>
                <a:cs typeface="Calibri"/>
              </a:rPr>
              <a:t> </a:t>
            </a:r>
            <a:r>
              <a:rPr sz="1500" spc="-26" dirty="0">
                <a:solidFill>
                  <a:srgbClr val="E6F1EC"/>
                </a:solidFill>
                <a:latin typeface="Calibri"/>
                <a:cs typeface="Calibri"/>
              </a:rPr>
              <a:t>c</a:t>
            </a:r>
            <a:r>
              <a:rPr sz="1500" dirty="0">
                <a:solidFill>
                  <a:srgbClr val="E6F1EC"/>
                </a:solidFill>
                <a:latin typeface="Calibri"/>
                <a:cs typeface="Calibri"/>
              </a:rPr>
              <a:t>o</a:t>
            </a:r>
            <a:r>
              <a:rPr sz="1500" spc="22" dirty="0">
                <a:solidFill>
                  <a:srgbClr val="E6F1EC"/>
                </a:solidFill>
                <a:latin typeface="Calibri"/>
                <a:cs typeface="Calibri"/>
              </a:rPr>
              <a:t>mm</a:t>
            </a:r>
            <a:r>
              <a:rPr sz="1500" dirty="0">
                <a:solidFill>
                  <a:srgbClr val="E6F1EC"/>
                </a:solidFill>
                <a:latin typeface="Calibri"/>
                <a:cs typeface="Calibri"/>
              </a:rPr>
              <a:t>on</a:t>
            </a:r>
            <a:r>
              <a:rPr sz="1500" spc="-71" dirty="0">
                <a:solidFill>
                  <a:srgbClr val="E6F1EC"/>
                </a:solidFill>
                <a:latin typeface="Calibri"/>
                <a:cs typeface="Calibri"/>
              </a:rPr>
              <a:t> </a:t>
            </a:r>
            <a:r>
              <a:rPr sz="1500" spc="31" dirty="0">
                <a:solidFill>
                  <a:srgbClr val="E6F1EC"/>
                </a:solidFill>
                <a:latin typeface="Calibri"/>
                <a:cs typeface="Calibri"/>
              </a:rPr>
              <a:t>s</a:t>
            </a:r>
            <a:r>
              <a:rPr sz="1500" spc="-53" dirty="0">
                <a:solidFill>
                  <a:srgbClr val="E6F1EC"/>
                </a:solidFill>
                <a:latin typeface="Calibri"/>
                <a:cs typeface="Calibri"/>
              </a:rPr>
              <a:t>e</a:t>
            </a:r>
            <a:r>
              <a:rPr sz="1500" spc="-9" dirty="0">
                <a:solidFill>
                  <a:srgbClr val="E6F1EC"/>
                </a:solidFill>
                <a:latin typeface="Calibri"/>
                <a:cs typeface="Calibri"/>
              </a:rPr>
              <a:t>t</a:t>
            </a:r>
            <a:r>
              <a:rPr sz="1500" spc="40" dirty="0">
                <a:solidFill>
                  <a:srgbClr val="E6F1EC"/>
                </a:solidFill>
                <a:latin typeface="Calibri"/>
                <a:cs typeface="Calibri"/>
              </a:rPr>
              <a:t> </a:t>
            </a:r>
            <a:r>
              <a:rPr sz="1500" dirty="0">
                <a:solidFill>
                  <a:srgbClr val="E6F1EC"/>
                </a:solidFill>
                <a:latin typeface="Calibri"/>
                <a:cs typeface="Calibri"/>
              </a:rPr>
              <a:t>of</a:t>
            </a:r>
            <a:r>
              <a:rPr sz="1500" spc="-4" dirty="0">
                <a:solidFill>
                  <a:srgbClr val="E6F1EC"/>
                </a:solidFill>
                <a:latin typeface="Calibri"/>
                <a:cs typeface="Calibri"/>
              </a:rPr>
              <a:t> </a:t>
            </a:r>
            <a:r>
              <a:rPr sz="1500" spc="22" dirty="0">
                <a:solidFill>
                  <a:srgbClr val="E6F1EC"/>
                </a:solidFill>
                <a:latin typeface="Calibri"/>
                <a:cs typeface="Calibri"/>
              </a:rPr>
              <a:t>m</a:t>
            </a:r>
            <a:r>
              <a:rPr sz="1500" spc="4" dirty="0">
                <a:solidFill>
                  <a:srgbClr val="E6F1EC"/>
                </a:solidFill>
                <a:latin typeface="Calibri"/>
                <a:cs typeface="Calibri"/>
              </a:rPr>
              <a:t>i</a:t>
            </a:r>
            <a:r>
              <a:rPr sz="1500" spc="31" dirty="0">
                <a:solidFill>
                  <a:srgbClr val="E6F1EC"/>
                </a:solidFill>
                <a:latin typeface="Calibri"/>
                <a:cs typeface="Calibri"/>
              </a:rPr>
              <a:t>ss</a:t>
            </a:r>
            <a:r>
              <a:rPr sz="1500" spc="4" dirty="0">
                <a:solidFill>
                  <a:srgbClr val="E6F1EC"/>
                </a:solidFill>
                <a:latin typeface="Calibri"/>
                <a:cs typeface="Calibri"/>
              </a:rPr>
              <a:t>i</a:t>
            </a:r>
            <a:r>
              <a:rPr sz="1500" dirty="0">
                <a:solidFill>
                  <a:srgbClr val="E6F1EC"/>
                </a:solidFill>
                <a:latin typeface="Calibri"/>
                <a:cs typeface="Calibri"/>
              </a:rPr>
              <a:t>o</a:t>
            </a:r>
            <a:r>
              <a:rPr sz="1500" spc="4" dirty="0">
                <a:solidFill>
                  <a:srgbClr val="E6F1EC"/>
                </a:solidFill>
                <a:latin typeface="Calibri"/>
                <a:cs typeface="Calibri"/>
              </a:rPr>
              <a:t>n</a:t>
            </a:r>
            <a:r>
              <a:rPr sz="1500" dirty="0">
                <a:solidFill>
                  <a:srgbClr val="E6F1EC"/>
                </a:solidFill>
                <a:latin typeface="Calibri"/>
                <a:cs typeface="Calibri"/>
              </a:rPr>
              <a:t>s</a:t>
            </a:r>
            <a:r>
              <a:rPr sz="1500" spc="-44" dirty="0">
                <a:solidFill>
                  <a:srgbClr val="E6F1EC"/>
                </a:solidFill>
                <a:latin typeface="Calibri"/>
                <a:cs typeface="Calibri"/>
              </a:rPr>
              <a:t> </a:t>
            </a:r>
            <a:r>
              <a:rPr sz="1500" spc="18" dirty="0">
                <a:solidFill>
                  <a:srgbClr val="E6F1EC"/>
                </a:solidFill>
                <a:latin typeface="Calibri"/>
                <a:cs typeface="Calibri"/>
              </a:rPr>
              <a:t>t</a:t>
            </a:r>
            <a:r>
              <a:rPr sz="1500" spc="4" dirty="0">
                <a:solidFill>
                  <a:srgbClr val="E6F1EC"/>
                </a:solidFill>
                <a:latin typeface="Calibri"/>
                <a:cs typeface="Calibri"/>
              </a:rPr>
              <a:t>h</a:t>
            </a:r>
            <a:r>
              <a:rPr sz="1500" spc="-13" dirty="0">
                <a:solidFill>
                  <a:srgbClr val="E6F1EC"/>
                </a:solidFill>
                <a:latin typeface="Calibri"/>
                <a:cs typeface="Calibri"/>
              </a:rPr>
              <a:t>a</a:t>
            </a:r>
            <a:r>
              <a:rPr sz="1500" dirty="0">
                <a:solidFill>
                  <a:srgbClr val="E6F1EC"/>
                </a:solidFill>
                <a:latin typeface="Calibri"/>
                <a:cs typeface="Calibri"/>
              </a:rPr>
              <a:t>n</a:t>
            </a:r>
            <a:r>
              <a:rPr sz="1500" spc="-71" dirty="0">
                <a:solidFill>
                  <a:srgbClr val="E6F1EC"/>
                </a:solidFill>
                <a:latin typeface="Calibri"/>
                <a:cs typeface="Calibri"/>
              </a:rPr>
              <a:t> </a:t>
            </a:r>
            <a:r>
              <a:rPr sz="1500" spc="18" dirty="0">
                <a:solidFill>
                  <a:srgbClr val="E6F1EC"/>
                </a:solidFill>
                <a:latin typeface="Calibri"/>
                <a:cs typeface="Calibri"/>
              </a:rPr>
              <a:t>t</a:t>
            </a:r>
            <a:r>
              <a:rPr sz="1500" spc="4" dirty="0">
                <a:solidFill>
                  <a:srgbClr val="E6F1EC"/>
                </a:solidFill>
                <a:latin typeface="Calibri"/>
                <a:cs typeface="Calibri"/>
              </a:rPr>
              <a:t>h</a:t>
            </a:r>
            <a:r>
              <a:rPr sz="1500" spc="-9" dirty="0">
                <a:solidFill>
                  <a:srgbClr val="E6F1EC"/>
                </a:solidFill>
                <a:latin typeface="Calibri"/>
                <a:cs typeface="Calibri"/>
              </a:rPr>
              <a:t>e</a:t>
            </a:r>
            <a:r>
              <a:rPr sz="1500" spc="57" dirty="0">
                <a:solidFill>
                  <a:srgbClr val="E6F1EC"/>
                </a:solidFill>
                <a:latin typeface="Calibri"/>
                <a:cs typeface="Calibri"/>
              </a:rPr>
              <a:t> </a:t>
            </a:r>
            <a:r>
              <a:rPr sz="1500" spc="31" dirty="0">
                <a:solidFill>
                  <a:srgbClr val="E6F1EC"/>
                </a:solidFill>
                <a:latin typeface="Calibri"/>
                <a:cs typeface="Calibri"/>
              </a:rPr>
              <a:t>s</a:t>
            </a:r>
            <a:r>
              <a:rPr sz="1500" spc="4" dirty="0">
                <a:solidFill>
                  <a:srgbClr val="E6F1EC"/>
                </a:solidFill>
                <a:latin typeface="Calibri"/>
                <a:cs typeface="Calibri"/>
              </a:rPr>
              <a:t>p</a:t>
            </a:r>
            <a:r>
              <a:rPr sz="1500" spc="-53" dirty="0">
                <a:solidFill>
                  <a:srgbClr val="E6F1EC"/>
                </a:solidFill>
                <a:latin typeface="Calibri"/>
                <a:cs typeface="Calibri"/>
              </a:rPr>
              <a:t>e</a:t>
            </a:r>
            <a:r>
              <a:rPr sz="1500" spc="-26" dirty="0">
                <a:solidFill>
                  <a:srgbClr val="E6F1EC"/>
                </a:solidFill>
                <a:latin typeface="Calibri"/>
                <a:cs typeface="Calibri"/>
              </a:rPr>
              <a:t>c</a:t>
            </a:r>
            <a:r>
              <a:rPr sz="1500" spc="18" dirty="0">
                <a:solidFill>
                  <a:srgbClr val="E6F1EC"/>
                </a:solidFill>
                <a:latin typeface="Calibri"/>
                <a:cs typeface="Calibri"/>
              </a:rPr>
              <a:t>t</a:t>
            </a:r>
            <a:r>
              <a:rPr sz="1500" spc="-4" dirty="0">
                <a:solidFill>
                  <a:srgbClr val="E6F1EC"/>
                </a:solidFill>
                <a:latin typeface="Calibri"/>
                <a:cs typeface="Calibri"/>
              </a:rPr>
              <a:t>r</a:t>
            </a:r>
            <a:r>
              <a:rPr sz="1500" spc="4" dirty="0">
                <a:solidFill>
                  <a:srgbClr val="E6F1EC"/>
                </a:solidFill>
                <a:latin typeface="Calibri"/>
                <a:cs typeface="Calibri"/>
              </a:rPr>
              <a:t>u</a:t>
            </a:r>
            <a:r>
              <a:rPr sz="1500" spc="-13" dirty="0">
                <a:solidFill>
                  <a:srgbClr val="E6F1EC"/>
                </a:solidFill>
                <a:latin typeface="Calibri"/>
                <a:cs typeface="Calibri"/>
              </a:rPr>
              <a:t>m</a:t>
            </a:r>
            <a:r>
              <a:rPr sz="1500" spc="-40" dirty="0">
                <a:solidFill>
                  <a:srgbClr val="E6F1EC"/>
                </a:solidFill>
                <a:latin typeface="Calibri"/>
                <a:cs typeface="Calibri"/>
              </a:rPr>
              <a:t> </a:t>
            </a:r>
            <a:r>
              <a:rPr sz="1500" dirty="0">
                <a:solidFill>
                  <a:srgbClr val="E6F1EC"/>
                </a:solidFill>
                <a:latin typeface="Calibri"/>
                <a:cs typeface="Calibri"/>
              </a:rPr>
              <a:t>of </a:t>
            </a:r>
            <a:r>
              <a:rPr sz="1500" spc="4" dirty="0">
                <a:solidFill>
                  <a:srgbClr val="E6F1EC"/>
                </a:solidFill>
                <a:latin typeface="Calibri"/>
                <a:cs typeface="Calibri"/>
              </a:rPr>
              <a:t>d</a:t>
            </a:r>
            <a:r>
              <a:rPr sz="1500" spc="9" dirty="0">
                <a:solidFill>
                  <a:srgbClr val="E6F1EC"/>
                </a:solidFill>
                <a:latin typeface="Calibri"/>
                <a:cs typeface="Calibri"/>
              </a:rPr>
              <a:t>i</a:t>
            </a:r>
            <a:r>
              <a:rPr sz="1500" spc="26" dirty="0">
                <a:solidFill>
                  <a:srgbClr val="E6F1EC"/>
                </a:solidFill>
                <a:latin typeface="Calibri"/>
                <a:cs typeface="Calibri"/>
              </a:rPr>
              <a:t>s</a:t>
            </a:r>
            <a:r>
              <a:rPr sz="1500" spc="-26" dirty="0">
                <a:solidFill>
                  <a:srgbClr val="E6F1EC"/>
                </a:solidFill>
                <a:latin typeface="Calibri"/>
                <a:cs typeface="Calibri"/>
              </a:rPr>
              <a:t>c</a:t>
            </a:r>
            <a:r>
              <a:rPr sz="1500" spc="9" dirty="0">
                <a:solidFill>
                  <a:srgbClr val="E6F1EC"/>
                </a:solidFill>
                <a:latin typeface="Calibri"/>
                <a:cs typeface="Calibri"/>
              </a:rPr>
              <a:t>i</a:t>
            </a:r>
            <a:r>
              <a:rPr sz="1500" spc="4" dirty="0">
                <a:solidFill>
                  <a:srgbClr val="E6F1EC"/>
                </a:solidFill>
                <a:latin typeface="Calibri"/>
                <a:cs typeface="Calibri"/>
              </a:rPr>
              <a:t>p</a:t>
            </a:r>
            <a:r>
              <a:rPr sz="1500" spc="9" dirty="0">
                <a:solidFill>
                  <a:srgbClr val="E6F1EC"/>
                </a:solidFill>
                <a:latin typeface="Calibri"/>
                <a:cs typeface="Calibri"/>
              </a:rPr>
              <a:t>li</a:t>
            </a:r>
            <a:r>
              <a:rPr sz="1500" spc="-4" dirty="0">
                <a:solidFill>
                  <a:srgbClr val="E6F1EC"/>
                </a:solidFill>
                <a:latin typeface="Calibri"/>
                <a:cs typeface="Calibri"/>
              </a:rPr>
              <a:t>n</a:t>
            </a:r>
            <a:r>
              <a:rPr sz="1500" spc="-53" dirty="0">
                <a:solidFill>
                  <a:srgbClr val="E6F1EC"/>
                </a:solidFill>
                <a:latin typeface="Calibri"/>
                <a:cs typeface="Calibri"/>
              </a:rPr>
              <a:t>e</a:t>
            </a:r>
            <a:r>
              <a:rPr sz="1500" dirty="0">
                <a:solidFill>
                  <a:srgbClr val="E6F1EC"/>
                </a:solidFill>
                <a:latin typeface="Calibri"/>
                <a:cs typeface="Calibri"/>
              </a:rPr>
              <a:t>s</a:t>
            </a:r>
            <a:r>
              <a:rPr sz="1500" spc="-44" dirty="0">
                <a:solidFill>
                  <a:srgbClr val="E6F1EC"/>
                </a:solidFill>
                <a:latin typeface="Calibri"/>
                <a:cs typeface="Calibri"/>
              </a:rPr>
              <a:t> </a:t>
            </a:r>
            <a:r>
              <a:rPr sz="1500" spc="-4" dirty="0">
                <a:solidFill>
                  <a:srgbClr val="E6F1EC"/>
                </a:solidFill>
                <a:latin typeface="Calibri"/>
                <a:cs typeface="Calibri"/>
              </a:rPr>
              <a:t>r</a:t>
            </a:r>
            <a:r>
              <a:rPr sz="1500" spc="-53" dirty="0">
                <a:solidFill>
                  <a:srgbClr val="E6F1EC"/>
                </a:solidFill>
                <a:latin typeface="Calibri"/>
                <a:cs typeface="Calibri"/>
              </a:rPr>
              <a:t>e</a:t>
            </a:r>
            <a:r>
              <a:rPr sz="1500" spc="4" dirty="0">
                <a:solidFill>
                  <a:srgbClr val="E6F1EC"/>
                </a:solidFill>
                <a:latin typeface="Calibri"/>
                <a:cs typeface="Calibri"/>
              </a:rPr>
              <a:t>pr</a:t>
            </a:r>
            <a:r>
              <a:rPr sz="1500" spc="-53" dirty="0">
                <a:solidFill>
                  <a:srgbClr val="E6F1EC"/>
                </a:solidFill>
                <a:latin typeface="Calibri"/>
                <a:cs typeface="Calibri"/>
              </a:rPr>
              <a:t>e</a:t>
            </a:r>
            <a:r>
              <a:rPr sz="1500" spc="26" dirty="0">
                <a:solidFill>
                  <a:srgbClr val="E6F1EC"/>
                </a:solidFill>
                <a:latin typeface="Calibri"/>
                <a:cs typeface="Calibri"/>
              </a:rPr>
              <a:t>s</a:t>
            </a:r>
            <a:r>
              <a:rPr sz="1500" spc="-53" dirty="0">
                <a:solidFill>
                  <a:srgbClr val="E6F1EC"/>
                </a:solidFill>
                <a:latin typeface="Calibri"/>
                <a:cs typeface="Calibri"/>
              </a:rPr>
              <a:t>e</a:t>
            </a:r>
            <a:r>
              <a:rPr sz="1500" spc="4" dirty="0">
                <a:solidFill>
                  <a:srgbClr val="E6F1EC"/>
                </a:solidFill>
                <a:latin typeface="Calibri"/>
                <a:cs typeface="Calibri"/>
              </a:rPr>
              <a:t>n</a:t>
            </a:r>
            <a:r>
              <a:rPr sz="1500" spc="26" dirty="0">
                <a:solidFill>
                  <a:srgbClr val="E6F1EC"/>
                </a:solidFill>
                <a:latin typeface="Calibri"/>
                <a:cs typeface="Calibri"/>
              </a:rPr>
              <a:t>t</a:t>
            </a:r>
            <a:r>
              <a:rPr sz="1500" spc="-53" dirty="0">
                <a:solidFill>
                  <a:srgbClr val="E6F1EC"/>
                </a:solidFill>
                <a:latin typeface="Calibri"/>
                <a:cs typeface="Calibri"/>
              </a:rPr>
              <a:t>e</a:t>
            </a:r>
            <a:r>
              <a:rPr sz="1500" dirty="0">
                <a:solidFill>
                  <a:srgbClr val="E6F1EC"/>
                </a:solidFill>
                <a:latin typeface="Calibri"/>
                <a:cs typeface="Calibri"/>
              </a:rPr>
              <a:t>d</a:t>
            </a:r>
            <a:r>
              <a:rPr sz="1500" spc="106" dirty="0">
                <a:solidFill>
                  <a:srgbClr val="E6F1EC"/>
                </a:solidFill>
                <a:latin typeface="Calibri"/>
                <a:cs typeface="Calibri"/>
              </a:rPr>
              <a:t> </a:t>
            </a:r>
            <a:r>
              <a:rPr sz="1500" spc="9" dirty="0">
                <a:solidFill>
                  <a:srgbClr val="E6F1EC"/>
                </a:solidFill>
                <a:latin typeface="Calibri"/>
                <a:cs typeface="Calibri"/>
              </a:rPr>
              <a:t>i</a:t>
            </a:r>
            <a:r>
              <a:rPr sz="1500" dirty="0">
                <a:solidFill>
                  <a:srgbClr val="E6F1EC"/>
                </a:solidFill>
                <a:latin typeface="Calibri"/>
                <a:cs typeface="Calibri"/>
              </a:rPr>
              <a:t>n</a:t>
            </a:r>
            <a:r>
              <a:rPr sz="1500" spc="18" dirty="0">
                <a:solidFill>
                  <a:srgbClr val="E6F1EC"/>
                </a:solidFill>
                <a:latin typeface="Calibri"/>
                <a:cs typeface="Calibri"/>
              </a:rPr>
              <a:t> </a:t>
            </a:r>
            <a:r>
              <a:rPr sz="1500" spc="-13" dirty="0">
                <a:solidFill>
                  <a:srgbClr val="E6F1EC"/>
                </a:solidFill>
                <a:latin typeface="Calibri"/>
                <a:cs typeface="Calibri"/>
              </a:rPr>
              <a:t>N</a:t>
            </a:r>
            <a:r>
              <a:rPr sz="1500" spc="13" dirty="0">
                <a:solidFill>
                  <a:srgbClr val="E6F1EC"/>
                </a:solidFill>
                <a:latin typeface="Calibri"/>
                <a:cs typeface="Calibri"/>
              </a:rPr>
              <a:t>S</a:t>
            </a:r>
            <a:r>
              <a:rPr sz="1500" dirty="0">
                <a:solidFill>
                  <a:srgbClr val="E6F1EC"/>
                </a:solidFill>
                <a:latin typeface="Calibri"/>
                <a:cs typeface="Calibri"/>
              </a:rPr>
              <a:t>F</a:t>
            </a:r>
            <a:r>
              <a:rPr sz="1500" spc="26" dirty="0">
                <a:solidFill>
                  <a:srgbClr val="E6F1EC"/>
                </a:solidFill>
                <a:latin typeface="Calibri"/>
                <a:cs typeface="Calibri"/>
              </a:rPr>
              <a:t> </a:t>
            </a:r>
            <a:r>
              <a:rPr sz="1500" spc="-18" dirty="0">
                <a:solidFill>
                  <a:srgbClr val="E6F1EC"/>
                </a:solidFill>
                <a:latin typeface="Calibri"/>
                <a:cs typeface="Calibri"/>
              </a:rPr>
              <a:t>L</a:t>
            </a:r>
            <a:r>
              <a:rPr sz="1500" spc="-13" dirty="0">
                <a:solidFill>
                  <a:srgbClr val="E6F1EC"/>
                </a:solidFill>
                <a:latin typeface="Calibri"/>
                <a:cs typeface="Calibri"/>
              </a:rPr>
              <a:t>a</a:t>
            </a:r>
            <a:r>
              <a:rPr sz="1500" spc="-4" dirty="0">
                <a:solidFill>
                  <a:srgbClr val="E6F1EC"/>
                </a:solidFill>
                <a:latin typeface="Calibri"/>
                <a:cs typeface="Calibri"/>
              </a:rPr>
              <a:t>r</a:t>
            </a:r>
            <a:r>
              <a:rPr sz="1500" spc="-13" dirty="0">
                <a:solidFill>
                  <a:srgbClr val="E6F1EC"/>
                </a:solidFill>
                <a:latin typeface="Calibri"/>
                <a:cs typeface="Calibri"/>
              </a:rPr>
              <a:t>g</a:t>
            </a:r>
            <a:r>
              <a:rPr sz="1500" spc="-9" dirty="0">
                <a:solidFill>
                  <a:srgbClr val="E6F1EC"/>
                </a:solidFill>
                <a:latin typeface="Calibri"/>
                <a:cs typeface="Calibri"/>
              </a:rPr>
              <a:t>e</a:t>
            </a:r>
            <a:r>
              <a:rPr sz="1500" spc="-31" dirty="0">
                <a:solidFill>
                  <a:srgbClr val="E6F1EC"/>
                </a:solidFill>
                <a:latin typeface="Calibri"/>
                <a:cs typeface="Calibri"/>
              </a:rPr>
              <a:t> </a:t>
            </a:r>
            <a:r>
              <a:rPr sz="1500" spc="13" dirty="0">
                <a:solidFill>
                  <a:srgbClr val="E6F1EC"/>
                </a:solidFill>
                <a:latin typeface="Calibri"/>
                <a:cs typeface="Calibri"/>
              </a:rPr>
              <a:t>F</a:t>
            </a:r>
            <a:r>
              <a:rPr sz="1500" spc="-13" dirty="0">
                <a:solidFill>
                  <a:srgbClr val="E6F1EC"/>
                </a:solidFill>
                <a:latin typeface="Calibri"/>
                <a:cs typeface="Calibri"/>
              </a:rPr>
              <a:t>a</a:t>
            </a:r>
            <a:r>
              <a:rPr sz="1500" spc="-26" dirty="0">
                <a:solidFill>
                  <a:srgbClr val="E6F1EC"/>
                </a:solidFill>
                <a:latin typeface="Calibri"/>
                <a:cs typeface="Calibri"/>
              </a:rPr>
              <a:t>c</a:t>
            </a:r>
            <a:r>
              <a:rPr sz="1500" spc="9" dirty="0">
                <a:solidFill>
                  <a:srgbClr val="E6F1EC"/>
                </a:solidFill>
                <a:latin typeface="Calibri"/>
                <a:cs typeface="Calibri"/>
              </a:rPr>
              <a:t>ili</a:t>
            </a:r>
            <a:r>
              <a:rPr sz="1500" spc="18" dirty="0">
                <a:solidFill>
                  <a:srgbClr val="E6F1EC"/>
                </a:solidFill>
                <a:latin typeface="Calibri"/>
                <a:cs typeface="Calibri"/>
              </a:rPr>
              <a:t>t</a:t>
            </a:r>
            <a:r>
              <a:rPr sz="1500" spc="9" dirty="0">
                <a:solidFill>
                  <a:srgbClr val="E6F1EC"/>
                </a:solidFill>
                <a:latin typeface="Calibri"/>
                <a:cs typeface="Calibri"/>
              </a:rPr>
              <a:t>i</a:t>
            </a:r>
            <a:r>
              <a:rPr sz="1500" spc="-53" dirty="0">
                <a:solidFill>
                  <a:srgbClr val="E6F1EC"/>
                </a:solidFill>
                <a:latin typeface="Calibri"/>
                <a:cs typeface="Calibri"/>
              </a:rPr>
              <a:t>e</a:t>
            </a:r>
            <a:r>
              <a:rPr sz="1500" spc="26" dirty="0">
                <a:solidFill>
                  <a:srgbClr val="E6F1EC"/>
                </a:solidFill>
                <a:latin typeface="Calibri"/>
                <a:cs typeface="Calibri"/>
              </a:rPr>
              <a:t>s</a:t>
            </a:r>
            <a:r>
              <a:rPr sz="1500" dirty="0">
                <a:solidFill>
                  <a:srgbClr val="E6F1EC"/>
                </a:solidFill>
                <a:latin typeface="Calibri"/>
                <a:cs typeface="Calibri"/>
              </a:rPr>
              <a:t>.</a:t>
            </a:r>
            <a:endParaRPr sz="1500">
              <a:solidFill>
                <a:prstClr val="black"/>
              </a:solidFill>
              <a:latin typeface="Calibri"/>
              <a:cs typeface="Calibri"/>
            </a:endParaRPr>
          </a:p>
        </p:txBody>
      </p:sp>
    </p:spTree>
    <p:extLst>
      <p:ext uri="{BB962C8B-B14F-4D97-AF65-F5344CB8AC3E}">
        <p14:creationId xmlns:p14="http://schemas.microsoft.com/office/powerpoint/2010/main" val="423227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7546" y="703485"/>
            <a:ext cx="8341659" cy="5673348"/>
          </a:xfrm>
          <a:prstGeom prst="rect">
            <a:avLst/>
          </a:prstGeom>
        </p:spPr>
        <p:txBody>
          <a:bodyPr vert="horz" wrap="square" lIns="0" tIns="0" rIns="0" bIns="0" rtlCol="0">
            <a:spAutoFit/>
          </a:bodyPr>
          <a:lstStyle/>
          <a:p>
            <a:pPr marL="11206" marR="4483" indent="593383" defTabSz="806867">
              <a:lnSpc>
                <a:spcPts val="2471"/>
              </a:lnSpc>
              <a:tabLst>
                <a:tab pos="1389604" algn="l"/>
                <a:tab pos="6588850" algn="l"/>
              </a:tabLst>
            </a:pPr>
            <a:r>
              <a:rPr sz="2206" i="1" spc="13" dirty="0">
                <a:solidFill>
                  <a:srgbClr val="FEFB00"/>
                </a:solidFill>
                <a:latin typeface="Calibri Light"/>
                <a:cs typeface="Calibri Light"/>
              </a:rPr>
              <a:t>3.</a:t>
            </a:r>
            <a:r>
              <a:rPr sz="2206" i="1" dirty="0">
                <a:solidFill>
                  <a:srgbClr val="FEFB00"/>
                </a:solidFill>
                <a:latin typeface="Calibri Light"/>
                <a:cs typeface="Calibri Light"/>
              </a:rPr>
              <a:t> </a:t>
            </a:r>
            <a:r>
              <a:rPr sz="2206" i="1" spc="40" dirty="0">
                <a:solidFill>
                  <a:srgbClr val="FEFB00"/>
                </a:solidFill>
                <a:latin typeface="Calibri Light"/>
                <a:cs typeface="Calibri Light"/>
              </a:rPr>
              <a:t>H</a:t>
            </a:r>
            <a:r>
              <a:rPr sz="2206" i="1" spc="13" dirty="0">
                <a:solidFill>
                  <a:srgbClr val="FEFB00"/>
                </a:solidFill>
                <a:latin typeface="Calibri Light"/>
                <a:cs typeface="Calibri Light"/>
              </a:rPr>
              <a:t>o</a:t>
            </a:r>
            <a:r>
              <a:rPr sz="2206" i="1" spc="44" dirty="0">
                <a:solidFill>
                  <a:srgbClr val="FEFB00"/>
                </a:solidFill>
                <a:latin typeface="Calibri Light"/>
                <a:cs typeface="Calibri Light"/>
              </a:rPr>
              <a:t>w</a:t>
            </a:r>
            <a:r>
              <a:rPr sz="2206" i="1" spc="-75" dirty="0">
                <a:solidFill>
                  <a:srgbClr val="FEFB00"/>
                </a:solidFill>
                <a:latin typeface="Calibri Light"/>
                <a:cs typeface="Calibri Light"/>
              </a:rPr>
              <a:t> </a:t>
            </a:r>
            <a:r>
              <a:rPr sz="2206" i="1" spc="44" dirty="0">
                <a:solidFill>
                  <a:srgbClr val="FEFB00"/>
                </a:solidFill>
                <a:latin typeface="Calibri Light"/>
                <a:cs typeface="Calibri Light"/>
              </a:rPr>
              <a:t>c</a:t>
            </a:r>
            <a:r>
              <a:rPr sz="2206" i="1" spc="26" dirty="0">
                <a:solidFill>
                  <a:srgbClr val="FEFB00"/>
                </a:solidFill>
                <a:latin typeface="Calibri Light"/>
                <a:cs typeface="Calibri Light"/>
              </a:rPr>
              <a:t>a</a:t>
            </a:r>
            <a:r>
              <a:rPr sz="2206" i="1" spc="31" dirty="0">
                <a:solidFill>
                  <a:srgbClr val="FEFB00"/>
                </a:solidFill>
                <a:latin typeface="Calibri Light"/>
                <a:cs typeface="Calibri Light"/>
              </a:rPr>
              <a:t>n</a:t>
            </a:r>
            <a:r>
              <a:rPr sz="2206" i="1" spc="13" dirty="0">
                <a:solidFill>
                  <a:srgbClr val="FEFB00"/>
                </a:solidFill>
                <a:latin typeface="Calibri Light"/>
                <a:cs typeface="Calibri Light"/>
              </a:rPr>
              <a:t> </a:t>
            </a:r>
            <a:r>
              <a:rPr sz="2206" i="1" spc="53" dirty="0">
                <a:solidFill>
                  <a:srgbClr val="FEFB00"/>
                </a:solidFill>
                <a:latin typeface="Calibri Light"/>
                <a:cs typeface="Calibri Light"/>
              </a:rPr>
              <a:t>t</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a</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a:t>
            </a:r>
            <a:r>
              <a:rPr sz="2206" i="1" spc="31" dirty="0">
                <a:solidFill>
                  <a:srgbClr val="FEFB00"/>
                </a:solidFill>
                <a:latin typeface="Calibri Light"/>
                <a:cs typeface="Calibri Light"/>
              </a:rPr>
              <a:t>g</a:t>
            </a:r>
            <a:r>
              <a:rPr sz="2206" i="1" spc="-163" dirty="0">
                <a:solidFill>
                  <a:srgbClr val="FEFB00"/>
                </a:solidFill>
                <a:latin typeface="Calibri Light"/>
                <a:cs typeface="Calibri Light"/>
              </a:rPr>
              <a:t> </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spc="-75" dirty="0">
                <a:solidFill>
                  <a:srgbClr val="FEFB00"/>
                </a:solidFill>
                <a:latin typeface="Calibri Light"/>
                <a:cs typeface="Calibri Light"/>
              </a:rPr>
              <a:t> </a:t>
            </a:r>
            <a:r>
              <a:rPr sz="2206" i="1" spc="18" dirty="0">
                <a:solidFill>
                  <a:srgbClr val="FEFB00"/>
                </a:solidFill>
                <a:latin typeface="Calibri Light"/>
                <a:cs typeface="Calibri Light"/>
              </a:rPr>
              <a:t>o</a:t>
            </a:r>
            <a:r>
              <a:rPr sz="2206" i="1" spc="13" dirty="0">
                <a:solidFill>
                  <a:srgbClr val="FEFB00"/>
                </a:solidFill>
                <a:latin typeface="Calibri Light"/>
                <a:cs typeface="Calibri Light"/>
              </a:rPr>
              <a:t>u</a:t>
            </a:r>
            <a:r>
              <a:rPr sz="2206" i="1" spc="53" dirty="0">
                <a:solidFill>
                  <a:srgbClr val="FEFB00"/>
                </a:solidFill>
                <a:latin typeface="Calibri Light"/>
                <a:cs typeface="Calibri Light"/>
              </a:rPr>
              <a:t>t</a:t>
            </a:r>
            <a:r>
              <a:rPr sz="2206" i="1" spc="40" dirty="0">
                <a:solidFill>
                  <a:srgbClr val="FEFB00"/>
                </a:solidFill>
                <a:latin typeface="Calibri Light"/>
                <a:cs typeface="Calibri Light"/>
              </a:rPr>
              <a:t>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a</a:t>
            </a:r>
            <a:r>
              <a:rPr sz="2206" i="1" spc="44" dirty="0">
                <a:solidFill>
                  <a:srgbClr val="FEFB00"/>
                </a:solidFill>
                <a:latin typeface="Calibri Light"/>
                <a:cs typeface="Calibri Light"/>
              </a:rPr>
              <a:t>ch</a:t>
            </a:r>
            <a:r>
              <a:rPr sz="2206" i="1" spc="-75" dirty="0">
                <a:solidFill>
                  <a:srgbClr val="FEFB00"/>
                </a:solidFill>
                <a:latin typeface="Calibri Light"/>
                <a:cs typeface="Calibri Light"/>
              </a:rPr>
              <a:t> </a:t>
            </a:r>
            <a:r>
              <a:rPr sz="2206" i="1" spc="13" dirty="0">
                <a:solidFill>
                  <a:srgbClr val="FEFB00"/>
                </a:solidFill>
                <a:latin typeface="Calibri Light"/>
                <a:cs typeface="Calibri Light"/>
              </a:rPr>
              <a:t>b</a:t>
            </a:r>
            <a:r>
              <a:rPr sz="2206" i="1" spc="9" dirty="0">
                <a:solidFill>
                  <a:srgbClr val="FEFB00"/>
                </a:solidFill>
                <a:latin typeface="Calibri Light"/>
                <a:cs typeface="Calibri Light"/>
              </a:rPr>
              <a:t>e</a:t>
            </a:r>
            <a:r>
              <a:rPr sz="2206" i="1" spc="44" dirty="0">
                <a:solidFill>
                  <a:srgbClr val="FEFB00"/>
                </a:solidFill>
                <a:latin typeface="Calibri Light"/>
                <a:cs typeface="Calibri Light"/>
              </a:rPr>
              <a:t>c</a:t>
            </a:r>
            <a:r>
              <a:rPr sz="2206" i="1" spc="31" dirty="0">
                <a:solidFill>
                  <a:srgbClr val="FEFB00"/>
                </a:solidFill>
                <a:latin typeface="Calibri Light"/>
                <a:cs typeface="Calibri Light"/>
              </a:rPr>
              <a:t>ome</a:t>
            </a:r>
            <a:r>
              <a:rPr sz="2206" i="1" spc="-79" dirty="0">
                <a:solidFill>
                  <a:srgbClr val="FEFB00"/>
                </a:solidFill>
                <a:latin typeface="Calibri Light"/>
                <a:cs typeface="Calibri Light"/>
              </a:rPr>
              <a:t> </a:t>
            </a:r>
            <a:r>
              <a:rPr sz="2206" i="1" spc="-106" dirty="0">
                <a:solidFill>
                  <a:srgbClr val="FEFB00"/>
                </a:solidFill>
                <a:latin typeface="Calibri Light"/>
                <a:cs typeface="Calibri Light"/>
              </a:rPr>
              <a:t>k</a:t>
            </a:r>
            <a:r>
              <a:rPr sz="2206" i="1" spc="9" dirty="0">
                <a:solidFill>
                  <a:srgbClr val="FEFB00"/>
                </a:solidFill>
                <a:latin typeface="Calibri Light"/>
                <a:cs typeface="Calibri Light"/>
              </a:rPr>
              <a:t>e</a:t>
            </a:r>
            <a:r>
              <a:rPr sz="2206" i="1" spc="26" dirty="0">
                <a:solidFill>
                  <a:srgbClr val="FEFB00"/>
                </a:solidFill>
                <a:latin typeface="Calibri Light"/>
                <a:cs typeface="Calibri Light"/>
              </a:rPr>
              <a:t>y</a:t>
            </a:r>
            <a:r>
              <a:rPr sz="2206" i="1" spc="4" dirty="0">
                <a:solidFill>
                  <a:srgbClr val="FEFB00"/>
                </a:solidFill>
                <a:latin typeface="Calibri Light"/>
                <a:cs typeface="Calibri Light"/>
              </a:rPr>
              <a:t> </a:t>
            </a:r>
            <a:r>
              <a:rPr sz="2206" i="1" spc="31" dirty="0">
                <a:solidFill>
                  <a:srgbClr val="FEFB00"/>
                </a:solidFill>
                <a:latin typeface="Calibri Light"/>
                <a:cs typeface="Calibri Light"/>
              </a:rPr>
              <a:t>m</a:t>
            </a:r>
            <a:r>
              <a:rPr sz="2206" i="1" spc="9" dirty="0">
                <a:solidFill>
                  <a:srgbClr val="FEFB00"/>
                </a:solidFill>
                <a:latin typeface="Calibri Light"/>
                <a:cs typeface="Calibri Light"/>
              </a:rPr>
              <a:t>e</a:t>
            </a:r>
            <a:r>
              <a:rPr sz="2206" i="1" spc="44" dirty="0">
                <a:solidFill>
                  <a:srgbClr val="FEFB00"/>
                </a:solidFill>
                <a:latin typeface="Calibri Light"/>
                <a:cs typeface="Calibri Light"/>
              </a:rPr>
              <a:t>c</a:t>
            </a:r>
            <a:r>
              <a:rPr sz="2206" i="1" spc="26" dirty="0">
                <a:solidFill>
                  <a:srgbClr val="FEFB00"/>
                </a:solidFill>
                <a:latin typeface="Calibri Light"/>
                <a:cs typeface="Calibri Light"/>
              </a:rPr>
              <a:t>h</a:t>
            </a:r>
            <a:r>
              <a:rPr sz="2206" i="1" spc="13" dirty="0">
                <a:solidFill>
                  <a:srgbClr val="FEFB00"/>
                </a:solidFill>
                <a:latin typeface="Calibri Light"/>
                <a:cs typeface="Calibri Light"/>
              </a:rPr>
              <a:t>an</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s</a:t>
            </a:r>
            <a:r>
              <a:rPr sz="2206" i="1" spc="31" dirty="0">
                <a:solidFill>
                  <a:srgbClr val="FEFB00"/>
                </a:solidFill>
                <a:latin typeface="Calibri Light"/>
                <a:cs typeface="Calibri Light"/>
              </a:rPr>
              <a:t>m</a:t>
            </a:r>
            <a:r>
              <a:rPr sz="2206" i="1" spc="22" dirty="0">
                <a:solidFill>
                  <a:srgbClr val="FEFB00"/>
                </a:solidFill>
                <a:latin typeface="Calibri Light"/>
                <a:cs typeface="Calibri Light"/>
              </a:rPr>
              <a:t>s </a:t>
            </a:r>
            <a:r>
              <a:rPr sz="2206" i="1" spc="31" dirty="0">
                <a:solidFill>
                  <a:srgbClr val="FEFB00"/>
                </a:solidFill>
                <a:latin typeface="Calibri Light"/>
                <a:cs typeface="Calibri Light"/>
              </a:rPr>
              <a:t>f</a:t>
            </a:r>
            <a:r>
              <a:rPr sz="2206" i="1" spc="18" dirty="0">
                <a:solidFill>
                  <a:srgbClr val="FEFB00"/>
                </a:solidFill>
                <a:latin typeface="Calibri Light"/>
                <a:cs typeface="Calibri Light"/>
              </a:rPr>
              <a:t>o</a:t>
            </a:r>
            <a:r>
              <a:rPr sz="2206" i="1" spc="22" dirty="0">
                <a:solidFill>
                  <a:srgbClr val="FEFB00"/>
                </a:solidFill>
                <a:latin typeface="Calibri Light"/>
                <a:cs typeface="Calibri Light"/>
              </a:rPr>
              <a:t>r</a:t>
            </a:r>
            <a:r>
              <a:rPr sz="2206" i="1" spc="13" dirty="0">
                <a:solidFill>
                  <a:srgbClr val="FEFB00"/>
                </a:solidFill>
                <a:latin typeface="Calibri Light"/>
                <a:cs typeface="Calibri Light"/>
              </a:rPr>
              <a:t> </a:t>
            </a:r>
            <a:r>
              <a:rPr sz="2206" i="1" spc="44" dirty="0">
                <a:solidFill>
                  <a:srgbClr val="FEFB00"/>
                </a:solidFill>
                <a:latin typeface="Calibri Light"/>
                <a:cs typeface="Calibri Light"/>
              </a:rPr>
              <a:t>c</a:t>
            </a:r>
            <a:r>
              <a:rPr sz="2206" i="1" spc="31" dirty="0">
                <a:solidFill>
                  <a:srgbClr val="FEFB00"/>
                </a:solidFill>
                <a:latin typeface="Calibri Light"/>
                <a:cs typeface="Calibri Light"/>
              </a:rPr>
              <a:t>o</a:t>
            </a:r>
            <a:r>
              <a:rPr sz="2206" i="1" spc="13" dirty="0">
                <a:solidFill>
                  <a:srgbClr val="FEFB00"/>
                </a:solidFill>
                <a:latin typeface="Calibri Light"/>
                <a:cs typeface="Calibri Light"/>
              </a:rPr>
              <a:t>n</a:t>
            </a:r>
            <a:r>
              <a:rPr sz="2206" i="1" spc="44" dirty="0">
                <a:solidFill>
                  <a:srgbClr val="FEFB00"/>
                </a:solidFill>
                <a:latin typeface="Calibri Light"/>
                <a:cs typeface="Calibri Light"/>
              </a:rPr>
              <a:t>c</a:t>
            </a:r>
            <a:r>
              <a:rPr sz="2206" i="1" spc="26" dirty="0">
                <a:solidFill>
                  <a:srgbClr val="FEFB00"/>
                </a:solidFill>
                <a:latin typeface="Calibri Light"/>
                <a:cs typeface="Calibri Light"/>
              </a:rPr>
              <a:t>u</a:t>
            </a:r>
            <a:r>
              <a:rPr sz="2206" i="1" spc="40" dirty="0">
                <a:solidFill>
                  <a:srgbClr val="FEFB00"/>
                </a:solidFill>
                <a:latin typeface="Calibri Light"/>
                <a:cs typeface="Calibri Light"/>
              </a:rPr>
              <a:t>rr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n</a:t>
            </a:r>
            <a:r>
              <a:rPr sz="2206" i="1" spc="18" dirty="0">
                <a:solidFill>
                  <a:srgbClr val="FEFB00"/>
                </a:solidFill>
                <a:latin typeface="Calibri Light"/>
                <a:cs typeface="Calibri Light"/>
              </a:rPr>
              <a:t>t</a:t>
            </a:r>
            <a:r>
              <a:rPr sz="2206" i="1" dirty="0">
                <a:solidFill>
                  <a:srgbClr val="FEFB00"/>
                </a:solidFill>
                <a:latin typeface="Calibri Light"/>
                <a:cs typeface="Calibri Light"/>
              </a:rPr>
              <a:t>	</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mp</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o</a:t>
            </a:r>
            <a:r>
              <a:rPr sz="2206" i="1" dirty="0">
                <a:solidFill>
                  <a:srgbClr val="FEFB00"/>
                </a:solidFill>
                <a:latin typeface="Calibri Light"/>
                <a:cs typeface="Calibri Light"/>
              </a:rPr>
              <a:t>v</a:t>
            </a:r>
            <a:r>
              <a:rPr sz="2206" i="1" spc="9" dirty="0">
                <a:solidFill>
                  <a:srgbClr val="FEFB00"/>
                </a:solidFill>
                <a:latin typeface="Calibri Light"/>
                <a:cs typeface="Calibri Light"/>
              </a:rPr>
              <a:t>e</a:t>
            </a:r>
            <a:r>
              <a:rPr sz="2206" i="1" spc="31" dirty="0">
                <a:solidFill>
                  <a:srgbClr val="FEFB00"/>
                </a:solidFill>
                <a:latin typeface="Calibri Light"/>
                <a:cs typeface="Calibri Light"/>
              </a:rPr>
              <a:t>m</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n</a:t>
            </a:r>
            <a:r>
              <a:rPr sz="2206" i="1" spc="18" dirty="0">
                <a:solidFill>
                  <a:srgbClr val="FEFB00"/>
                </a:solidFill>
                <a:latin typeface="Calibri Light"/>
                <a:cs typeface="Calibri Light"/>
              </a:rPr>
              <a:t>t</a:t>
            </a:r>
            <a:r>
              <a:rPr sz="2206" i="1" spc="-110" dirty="0">
                <a:solidFill>
                  <a:srgbClr val="FEFB00"/>
                </a:solidFill>
                <a:latin typeface="Calibri Light"/>
                <a:cs typeface="Calibri Light"/>
              </a:rPr>
              <a:t> </a:t>
            </a:r>
            <a:r>
              <a:rPr sz="2206" i="1" spc="13" dirty="0">
                <a:solidFill>
                  <a:srgbClr val="FEFB00"/>
                </a:solidFill>
                <a:latin typeface="Calibri Light"/>
                <a:cs typeface="Calibri Light"/>
              </a:rPr>
              <a:t>o</a:t>
            </a:r>
            <a:r>
              <a:rPr sz="2206" i="1" spc="18" dirty="0">
                <a:solidFill>
                  <a:srgbClr val="FEFB00"/>
                </a:solidFill>
                <a:latin typeface="Calibri Light"/>
                <a:cs typeface="Calibri Light"/>
              </a:rPr>
              <a:t>f</a:t>
            </a:r>
            <a:r>
              <a:rPr sz="2206" i="1" spc="-40" dirty="0">
                <a:solidFill>
                  <a:srgbClr val="FEFB00"/>
                </a:solidFill>
                <a:latin typeface="Calibri Light"/>
                <a:cs typeface="Calibri Light"/>
              </a:rPr>
              <a:t> </a:t>
            </a:r>
            <a:r>
              <a:rPr sz="2206" i="1" spc="26" dirty="0">
                <a:solidFill>
                  <a:srgbClr val="FEFB00"/>
                </a:solidFill>
                <a:latin typeface="Calibri Light"/>
                <a:cs typeface="Calibri Light"/>
              </a:rPr>
              <a:t>w</a:t>
            </a:r>
            <a:r>
              <a:rPr sz="2206" i="1" spc="13" dirty="0">
                <a:solidFill>
                  <a:srgbClr val="FEFB00"/>
                </a:solidFill>
                <a:latin typeface="Calibri Light"/>
                <a:cs typeface="Calibri Light"/>
              </a:rPr>
              <a:t>o</a:t>
            </a:r>
            <a:r>
              <a:rPr sz="2206" i="1" spc="40" dirty="0">
                <a:solidFill>
                  <a:srgbClr val="FEFB00"/>
                </a:solidFill>
                <a:latin typeface="Calibri Light"/>
                <a:cs typeface="Calibri Light"/>
              </a:rPr>
              <a:t>r</a:t>
            </a:r>
            <a:r>
              <a:rPr sz="2206" i="1" spc="-18" dirty="0">
                <a:solidFill>
                  <a:srgbClr val="FEFB00"/>
                </a:solidFill>
                <a:latin typeface="Calibri Light"/>
                <a:cs typeface="Calibri Light"/>
              </a:rPr>
              <a:t>k</a:t>
            </a:r>
            <a:r>
              <a:rPr sz="2206" i="1" spc="31" dirty="0">
                <a:solidFill>
                  <a:srgbClr val="FEFB00"/>
                </a:solidFill>
                <a:latin typeface="Calibri Light"/>
                <a:cs typeface="Calibri Light"/>
              </a:rPr>
              <a:t>f</a:t>
            </a:r>
            <a:r>
              <a:rPr sz="2206" i="1" spc="13" dirty="0">
                <a:solidFill>
                  <a:srgbClr val="FEFB00"/>
                </a:solidFill>
                <a:latin typeface="Calibri Light"/>
                <a:cs typeface="Calibri Light"/>
              </a:rPr>
              <a:t>o</a:t>
            </a:r>
            <a:r>
              <a:rPr sz="2206" i="1" spc="40" dirty="0">
                <a:solidFill>
                  <a:srgbClr val="FEFB00"/>
                </a:solidFill>
                <a:latin typeface="Calibri Light"/>
                <a:cs typeface="Calibri Light"/>
              </a:rPr>
              <a:t>r</a:t>
            </a:r>
            <a:r>
              <a:rPr sz="2206" i="1" spc="44" dirty="0">
                <a:solidFill>
                  <a:srgbClr val="FEFB00"/>
                </a:solidFill>
                <a:latin typeface="Calibri Light"/>
                <a:cs typeface="Calibri Light"/>
              </a:rPr>
              <a:t>c</a:t>
            </a:r>
            <a:r>
              <a:rPr sz="2206" i="1" spc="31" dirty="0">
                <a:solidFill>
                  <a:srgbClr val="FEFB00"/>
                </a:solidFill>
                <a:latin typeface="Calibri Light"/>
                <a:cs typeface="Calibri Light"/>
              </a:rPr>
              <a:t>e</a:t>
            </a:r>
            <a:r>
              <a:rPr sz="2206" i="1" spc="-168" dirty="0">
                <a:solidFill>
                  <a:srgbClr val="FEFB00"/>
                </a:solidFill>
                <a:latin typeface="Calibri Light"/>
                <a:cs typeface="Calibri Light"/>
              </a:rPr>
              <a:t> </a:t>
            </a:r>
            <a:r>
              <a:rPr sz="2206" i="1" spc="9" dirty="0">
                <a:solidFill>
                  <a:srgbClr val="FEFB00"/>
                </a:solidFill>
                <a:latin typeface="Calibri Light"/>
                <a:cs typeface="Calibri Light"/>
              </a:rPr>
              <a:t>e</a:t>
            </a:r>
            <a:r>
              <a:rPr sz="2206" i="1" spc="31" dirty="0">
                <a:solidFill>
                  <a:srgbClr val="FEFB00"/>
                </a:solidFill>
                <a:latin typeface="Calibri Light"/>
                <a:cs typeface="Calibri Light"/>
              </a:rPr>
              <a:t>ff</a:t>
            </a:r>
            <a:r>
              <a:rPr sz="2206" i="1" spc="9" dirty="0">
                <a:solidFill>
                  <a:srgbClr val="FEFB00"/>
                </a:solidFill>
                <a:latin typeface="Calibri Light"/>
                <a:cs typeface="Calibri Light"/>
              </a:rPr>
              <a:t>e</a:t>
            </a:r>
            <a:r>
              <a:rPr sz="2206" i="1" spc="44" dirty="0">
                <a:solidFill>
                  <a:srgbClr val="FEFB00"/>
                </a:solidFill>
                <a:latin typeface="Calibri Light"/>
                <a:cs typeface="Calibri Light"/>
              </a:rPr>
              <a:t>c</a:t>
            </a:r>
            <a:r>
              <a:rPr sz="2206" i="1" spc="49" dirty="0">
                <a:solidFill>
                  <a:srgbClr val="FEFB00"/>
                </a:solidFill>
                <a:latin typeface="Calibri Light"/>
                <a:cs typeface="Calibri Light"/>
              </a:rPr>
              <a:t>t</a:t>
            </a:r>
            <a:r>
              <a:rPr sz="2206" i="1" spc="35" dirty="0">
                <a:solidFill>
                  <a:srgbClr val="FEFB00"/>
                </a:solidFill>
                <a:latin typeface="Calibri Light"/>
                <a:cs typeface="Calibri Light"/>
              </a:rPr>
              <a:t>i</a:t>
            </a:r>
            <a:r>
              <a:rPr sz="2206" i="1" dirty="0">
                <a:solidFill>
                  <a:srgbClr val="FEFB00"/>
                </a:solidFill>
                <a:latin typeface="Calibri Light"/>
                <a:cs typeface="Calibri Light"/>
              </a:rPr>
              <a:t>v</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n</a:t>
            </a:r>
            <a:r>
              <a:rPr sz="2206" i="1" spc="9" dirty="0">
                <a:solidFill>
                  <a:srgbClr val="FEFB00"/>
                </a:solidFill>
                <a:latin typeface="Calibri Light"/>
                <a:cs typeface="Calibri Light"/>
              </a:rPr>
              <a:t>e</a:t>
            </a:r>
            <a:r>
              <a:rPr sz="2206" i="1" spc="18" dirty="0">
                <a:solidFill>
                  <a:srgbClr val="FEFB00"/>
                </a:solidFill>
                <a:latin typeface="Calibri Light"/>
                <a:cs typeface="Calibri Light"/>
              </a:rPr>
              <a:t>s</a:t>
            </a:r>
            <a:r>
              <a:rPr sz="2206" i="1" spc="22" dirty="0">
                <a:solidFill>
                  <a:srgbClr val="FEFB00"/>
                </a:solidFill>
                <a:latin typeface="Calibri Light"/>
                <a:cs typeface="Calibri Light"/>
              </a:rPr>
              <a:t>s</a:t>
            </a:r>
            <a:r>
              <a:rPr sz="2206" i="1" spc="-154" dirty="0">
                <a:solidFill>
                  <a:srgbClr val="FEFB00"/>
                </a:solidFill>
                <a:latin typeface="Calibri Light"/>
                <a:cs typeface="Calibri Light"/>
              </a:rPr>
              <a:t> </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dirty="0">
                <a:solidFill>
                  <a:srgbClr val="FEFB00"/>
                </a:solidFill>
                <a:latin typeface="Calibri Light"/>
                <a:cs typeface="Calibri Light"/>
              </a:rPr>
              <a:t>	</a:t>
            </a:r>
            <a:r>
              <a:rPr sz="2206" i="1" spc="13" dirty="0">
                <a:solidFill>
                  <a:srgbClr val="FEFB00"/>
                </a:solidFill>
                <a:latin typeface="Calibri Light"/>
                <a:cs typeface="Calibri Light"/>
              </a:rPr>
              <a:t>ab</a:t>
            </a:r>
            <a:r>
              <a:rPr sz="2206" i="1" spc="35" dirty="0">
                <a:solidFill>
                  <a:srgbClr val="FEFB00"/>
                </a:solidFill>
                <a:latin typeface="Calibri Light"/>
                <a:cs typeface="Calibri Light"/>
              </a:rPr>
              <a:t>ili</a:t>
            </a:r>
            <a:r>
              <a:rPr sz="2206" i="1" spc="53" dirty="0">
                <a:solidFill>
                  <a:srgbClr val="FEFB00"/>
                </a:solidFill>
                <a:latin typeface="Calibri Light"/>
                <a:cs typeface="Calibri Light"/>
              </a:rPr>
              <a:t>t</a:t>
            </a:r>
            <a:r>
              <a:rPr sz="2206" i="1" spc="26" dirty="0">
                <a:solidFill>
                  <a:srgbClr val="FEFB00"/>
                </a:solidFill>
                <a:latin typeface="Calibri Light"/>
                <a:cs typeface="Calibri Light"/>
              </a:rPr>
              <a:t>y</a:t>
            </a:r>
            <a:r>
              <a:rPr sz="2206" i="1" spc="-172" dirty="0">
                <a:solidFill>
                  <a:srgbClr val="FEFB00"/>
                </a:solidFill>
                <a:latin typeface="Calibri Light"/>
                <a:cs typeface="Calibri Light"/>
              </a:rPr>
              <a:t> </a:t>
            </a:r>
            <a:r>
              <a:rPr sz="2206" i="1" spc="53" dirty="0">
                <a:solidFill>
                  <a:srgbClr val="FEFB00"/>
                </a:solidFill>
                <a:latin typeface="Calibri Light"/>
                <a:cs typeface="Calibri Light"/>
              </a:rPr>
              <a:t>t</a:t>
            </a:r>
            <a:r>
              <a:rPr sz="2206" i="1" spc="31" dirty="0">
                <a:solidFill>
                  <a:srgbClr val="FEFB00"/>
                </a:solidFill>
                <a:latin typeface="Calibri Light"/>
                <a:cs typeface="Calibri Light"/>
              </a:rPr>
              <a:t>o</a:t>
            </a:r>
            <a:r>
              <a:rPr sz="2206" i="1" spc="-75" dirty="0">
                <a:solidFill>
                  <a:srgbClr val="FEFB00"/>
                </a:solidFill>
                <a:latin typeface="Calibri Light"/>
                <a:cs typeface="Calibri Light"/>
              </a:rPr>
              <a:t> </a:t>
            </a:r>
            <a:r>
              <a:rPr sz="2206" i="1" spc="13" dirty="0">
                <a:solidFill>
                  <a:srgbClr val="FEFB00"/>
                </a:solidFill>
                <a:latin typeface="Calibri Light"/>
                <a:cs typeface="Calibri Light"/>
              </a:rPr>
              <a:t>adopt</a:t>
            </a:r>
            <a:endParaRPr sz="2206">
              <a:solidFill>
                <a:prstClr val="black"/>
              </a:solidFill>
              <a:latin typeface="Calibri Light"/>
              <a:cs typeface="Calibri Light"/>
            </a:endParaRPr>
          </a:p>
          <a:p>
            <a:pPr marL="1871482" defTabSz="806867">
              <a:lnSpc>
                <a:spcPts val="2330"/>
              </a:lnSpc>
            </a:pPr>
            <a:r>
              <a:rPr sz="2206" i="1" spc="13" dirty="0">
                <a:solidFill>
                  <a:srgbClr val="FEFB00"/>
                </a:solidFill>
                <a:latin typeface="Calibri Light"/>
                <a:cs typeface="Calibri Light"/>
              </a:rPr>
              <a:t>b</a:t>
            </a:r>
            <a:r>
              <a:rPr sz="2206" i="1" spc="9" dirty="0">
                <a:solidFill>
                  <a:srgbClr val="FEFB00"/>
                </a:solidFill>
                <a:latin typeface="Calibri Light"/>
                <a:cs typeface="Calibri Light"/>
              </a:rPr>
              <a:t>e</a:t>
            </a:r>
            <a:r>
              <a:rPr sz="2206" i="1" spc="18" dirty="0">
                <a:solidFill>
                  <a:srgbClr val="FEFB00"/>
                </a:solidFill>
                <a:latin typeface="Calibri Light"/>
                <a:cs typeface="Calibri Light"/>
              </a:rPr>
              <a:t>st</a:t>
            </a:r>
            <a:r>
              <a:rPr sz="2206" i="1" spc="-22" dirty="0">
                <a:solidFill>
                  <a:srgbClr val="FEFB00"/>
                </a:solidFill>
                <a:latin typeface="Calibri Light"/>
                <a:cs typeface="Calibri Light"/>
              </a:rPr>
              <a:t> </a:t>
            </a:r>
            <a:r>
              <a:rPr sz="2206" i="1" spc="53" dirty="0">
                <a:solidFill>
                  <a:srgbClr val="FEFB00"/>
                </a:solidFill>
                <a:latin typeface="Calibri Light"/>
                <a:cs typeface="Calibri Light"/>
              </a:rPr>
              <a:t>t</a:t>
            </a:r>
            <a:r>
              <a:rPr sz="2206" i="1" spc="13" dirty="0">
                <a:solidFill>
                  <a:srgbClr val="FEFB00"/>
                </a:solidFill>
                <a:latin typeface="Calibri Light"/>
                <a:cs typeface="Calibri Light"/>
              </a:rPr>
              <a:t>oo</a:t>
            </a:r>
            <a:r>
              <a:rPr sz="2206" i="1" spc="35" dirty="0">
                <a:solidFill>
                  <a:srgbClr val="FEFB00"/>
                </a:solidFill>
                <a:latin typeface="Calibri Light"/>
                <a:cs typeface="Calibri Light"/>
              </a:rPr>
              <a:t>l</a:t>
            </a:r>
            <a:r>
              <a:rPr sz="2206" i="1" spc="22" dirty="0">
                <a:solidFill>
                  <a:srgbClr val="FEFB00"/>
                </a:solidFill>
                <a:latin typeface="Calibri Light"/>
                <a:cs typeface="Calibri Light"/>
              </a:rPr>
              <a:t>s</a:t>
            </a:r>
            <a:r>
              <a:rPr sz="2206" i="1" spc="-150" dirty="0">
                <a:solidFill>
                  <a:srgbClr val="FEFB00"/>
                </a:solidFill>
                <a:latin typeface="Calibri Light"/>
                <a:cs typeface="Calibri Light"/>
              </a:rPr>
              <a:t> </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spc="13" dirty="0">
                <a:solidFill>
                  <a:srgbClr val="FEFB00"/>
                </a:solidFill>
                <a:latin typeface="Calibri Light"/>
                <a:cs typeface="Calibri Light"/>
              </a:rPr>
              <a:t> und</a:t>
            </a:r>
            <a:r>
              <a:rPr sz="2206" i="1" spc="9" dirty="0">
                <a:solidFill>
                  <a:srgbClr val="FEFB00"/>
                </a:solidFill>
                <a:latin typeface="Calibri Light"/>
                <a:cs typeface="Calibri Light"/>
              </a:rPr>
              <a:t>e</a:t>
            </a:r>
            <a:r>
              <a:rPr sz="2206" i="1" spc="40" dirty="0">
                <a:solidFill>
                  <a:srgbClr val="FEFB00"/>
                </a:solidFill>
                <a:latin typeface="Calibri Light"/>
                <a:cs typeface="Calibri Light"/>
              </a:rPr>
              <a:t>r</a:t>
            </a:r>
            <a:r>
              <a:rPr sz="2206" i="1" spc="18" dirty="0">
                <a:solidFill>
                  <a:srgbClr val="FEFB00"/>
                </a:solidFill>
                <a:latin typeface="Calibri Light"/>
                <a:cs typeface="Calibri Light"/>
              </a:rPr>
              <a:t>s</a:t>
            </a:r>
            <a:r>
              <a:rPr sz="2206" i="1" spc="53" dirty="0">
                <a:solidFill>
                  <a:srgbClr val="FEFB00"/>
                </a:solidFill>
                <a:latin typeface="Calibri Light"/>
                <a:cs typeface="Calibri Light"/>
              </a:rPr>
              <a:t>t</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spc="-163" dirty="0">
                <a:solidFill>
                  <a:srgbClr val="FEFB00"/>
                </a:solidFill>
                <a:latin typeface="Calibri Light"/>
                <a:cs typeface="Calibri Light"/>
              </a:rPr>
              <a:t> </a:t>
            </a:r>
            <a:r>
              <a:rPr sz="2206" i="1" spc="31" dirty="0">
                <a:solidFill>
                  <a:srgbClr val="FEFB00"/>
                </a:solidFill>
                <a:latin typeface="Calibri Light"/>
                <a:cs typeface="Calibri Light"/>
              </a:rPr>
              <a:t>f</a:t>
            </a:r>
            <a:r>
              <a:rPr sz="2206" i="1" spc="13" dirty="0">
                <a:solidFill>
                  <a:srgbClr val="FEFB00"/>
                </a:solidFill>
                <a:latin typeface="Calibri Light"/>
                <a:cs typeface="Calibri Light"/>
              </a:rPr>
              <a:t>u</a:t>
            </a:r>
            <a:r>
              <a:rPr sz="2206" i="1" spc="53" dirty="0">
                <a:solidFill>
                  <a:srgbClr val="FEFB00"/>
                </a:solidFill>
                <a:latin typeface="Calibri Light"/>
                <a:cs typeface="Calibri Light"/>
              </a:rPr>
              <a:t>t</a:t>
            </a:r>
            <a:r>
              <a:rPr sz="2206" i="1" spc="13" dirty="0">
                <a:solidFill>
                  <a:srgbClr val="FEFB00"/>
                </a:solidFill>
                <a:latin typeface="Calibri Light"/>
                <a:cs typeface="Calibri Light"/>
              </a:rPr>
              <a:t>u</a:t>
            </a:r>
            <a:r>
              <a:rPr sz="2206" i="1" spc="40" dirty="0">
                <a:solidFill>
                  <a:srgbClr val="FEFB00"/>
                </a:solidFill>
                <a:latin typeface="Calibri Light"/>
                <a:cs typeface="Calibri Light"/>
              </a:rPr>
              <a:t>r</a:t>
            </a:r>
            <a:r>
              <a:rPr sz="2206" i="1" spc="31" dirty="0">
                <a:solidFill>
                  <a:srgbClr val="FEFB00"/>
                </a:solidFill>
                <a:latin typeface="Calibri Light"/>
                <a:cs typeface="Calibri Light"/>
              </a:rPr>
              <a:t>e</a:t>
            </a:r>
            <a:r>
              <a:rPr sz="2206" i="1" spc="-168" dirty="0">
                <a:solidFill>
                  <a:srgbClr val="FEFB00"/>
                </a:solidFill>
                <a:latin typeface="Calibri Light"/>
                <a:cs typeface="Calibri Light"/>
              </a:rPr>
              <a:t> </a:t>
            </a:r>
            <a:r>
              <a:rPr sz="2206" i="1" spc="13" dirty="0">
                <a:solidFill>
                  <a:srgbClr val="FEFB00"/>
                </a:solidFill>
                <a:latin typeface="Calibri Light"/>
                <a:cs typeface="Calibri Light"/>
              </a:rPr>
              <a:t>n</a:t>
            </a:r>
            <a:r>
              <a:rPr sz="2206" i="1" spc="9" dirty="0">
                <a:solidFill>
                  <a:srgbClr val="FEFB00"/>
                </a:solidFill>
                <a:latin typeface="Calibri Light"/>
                <a:cs typeface="Calibri Light"/>
              </a:rPr>
              <a:t>ee</a:t>
            </a:r>
            <a:r>
              <a:rPr sz="2206" i="1" spc="13" dirty="0">
                <a:solidFill>
                  <a:srgbClr val="FEFB00"/>
                </a:solidFill>
                <a:latin typeface="Calibri Light"/>
                <a:cs typeface="Calibri Light"/>
              </a:rPr>
              <a:t>d</a:t>
            </a:r>
            <a:r>
              <a:rPr sz="2206" i="1" spc="18" dirty="0">
                <a:solidFill>
                  <a:srgbClr val="FEFB00"/>
                </a:solidFill>
                <a:latin typeface="Calibri Light"/>
                <a:cs typeface="Calibri Light"/>
              </a:rPr>
              <a:t>s</a:t>
            </a:r>
            <a:r>
              <a:rPr sz="2206" i="1" spc="40" dirty="0">
                <a:solidFill>
                  <a:srgbClr val="FEFB00"/>
                </a:solidFill>
                <a:latin typeface="Calibri Light"/>
                <a:cs typeface="Calibri Light"/>
              </a:rPr>
              <a:t>?</a:t>
            </a:r>
            <a:endParaRPr sz="2206">
              <a:solidFill>
                <a:prstClr val="black"/>
              </a:solidFill>
              <a:latin typeface="Calibri Light"/>
              <a:cs typeface="Calibri Light"/>
            </a:endParaRPr>
          </a:p>
          <a:p>
            <a:pPr marL="755877" marR="1969539" indent="-212923" defTabSz="806867">
              <a:lnSpc>
                <a:spcPct val="77800"/>
              </a:lnSpc>
              <a:spcBef>
                <a:spcPts val="1791"/>
              </a:spcBef>
              <a:buClr>
                <a:srgbClr val="E6F1EC"/>
              </a:buClr>
              <a:buFont typeface="Arial"/>
              <a:buChar char="•"/>
              <a:tabLst>
                <a:tab pos="756437" algn="l"/>
              </a:tabLst>
            </a:pPr>
            <a:r>
              <a:rPr sz="2647" spc="-150" dirty="0">
                <a:solidFill>
                  <a:srgbClr val="E6F1EC"/>
                </a:solidFill>
                <a:latin typeface="Calibri"/>
                <a:cs typeface="Calibri"/>
              </a:rPr>
              <a:t>P</a:t>
            </a:r>
            <a:r>
              <a:rPr sz="2647" spc="-9" dirty="0">
                <a:solidFill>
                  <a:srgbClr val="E6F1EC"/>
                </a:solidFill>
                <a:latin typeface="Calibri"/>
                <a:cs typeface="Calibri"/>
              </a:rPr>
              <a:t>ee</a:t>
            </a:r>
            <a:r>
              <a:rPr sz="2647" spc="-13" dirty="0">
                <a:solidFill>
                  <a:srgbClr val="E6F1EC"/>
                </a:solidFill>
                <a:latin typeface="Calibri"/>
                <a:cs typeface="Calibri"/>
              </a:rPr>
              <a:t>r</a:t>
            </a:r>
            <a:r>
              <a:rPr sz="2647" spc="66" dirty="0">
                <a:solidFill>
                  <a:srgbClr val="E6F1EC"/>
                </a:solidFill>
                <a:latin typeface="Calibri"/>
                <a:cs typeface="Calibri"/>
              </a:rPr>
              <a:t> </a:t>
            </a:r>
            <a:r>
              <a:rPr sz="2647" spc="-53" dirty="0">
                <a:solidFill>
                  <a:srgbClr val="E6F1EC"/>
                </a:solidFill>
                <a:latin typeface="Calibri"/>
                <a:cs typeface="Calibri"/>
              </a:rPr>
              <a:t>r</a:t>
            </a:r>
            <a:r>
              <a:rPr sz="2647" spc="-9" dirty="0">
                <a:solidFill>
                  <a:srgbClr val="E6F1EC"/>
                </a:solidFill>
                <a:latin typeface="Calibri"/>
                <a:cs typeface="Calibri"/>
              </a:rPr>
              <a:t>e</a:t>
            </a:r>
            <a:r>
              <a:rPr sz="2647" spc="22" dirty="0">
                <a:solidFill>
                  <a:srgbClr val="E6F1EC"/>
                </a:solidFill>
                <a:latin typeface="Calibri"/>
                <a:cs typeface="Calibri"/>
              </a:rPr>
              <a:t>v</a:t>
            </a:r>
            <a:r>
              <a:rPr sz="2647" spc="9" dirty="0">
                <a:solidFill>
                  <a:srgbClr val="E6F1EC"/>
                </a:solidFill>
                <a:latin typeface="Calibri"/>
                <a:cs typeface="Calibri"/>
              </a:rPr>
              <a:t>i</a:t>
            </a:r>
            <a:r>
              <a:rPr sz="2647" spc="-9" dirty="0">
                <a:solidFill>
                  <a:srgbClr val="E6F1EC"/>
                </a:solidFill>
                <a:latin typeface="Calibri"/>
                <a:cs typeface="Calibri"/>
              </a:rPr>
              <a:t>e</a:t>
            </a:r>
            <a:r>
              <a:rPr sz="2647" spc="-22" dirty="0">
                <a:solidFill>
                  <a:srgbClr val="E6F1EC"/>
                </a:solidFill>
                <a:latin typeface="Calibri"/>
                <a:cs typeface="Calibri"/>
              </a:rPr>
              <a:t>w</a:t>
            </a:r>
            <a:r>
              <a:rPr sz="2647" spc="-110" dirty="0">
                <a:solidFill>
                  <a:srgbClr val="E6F1EC"/>
                </a:solidFill>
                <a:latin typeface="Calibri"/>
                <a:cs typeface="Calibri"/>
              </a:rPr>
              <a:t> </a:t>
            </a:r>
            <a:r>
              <a:rPr sz="2647" spc="13" dirty="0">
                <a:solidFill>
                  <a:srgbClr val="E6F1EC"/>
                </a:solidFill>
                <a:latin typeface="Calibri"/>
                <a:cs typeface="Calibri"/>
              </a:rPr>
              <a:t>c</a:t>
            </a:r>
            <a:r>
              <a:rPr sz="2647" spc="-35" dirty="0">
                <a:solidFill>
                  <a:srgbClr val="E6F1EC"/>
                </a:solidFill>
                <a:latin typeface="Calibri"/>
                <a:cs typeface="Calibri"/>
              </a:rPr>
              <a:t>a</a:t>
            </a:r>
            <a:r>
              <a:rPr sz="2647" dirty="0">
                <a:solidFill>
                  <a:srgbClr val="E6F1EC"/>
                </a:solidFill>
                <a:latin typeface="Calibri"/>
                <a:cs typeface="Calibri"/>
              </a:rPr>
              <a:t>n</a:t>
            </a:r>
            <a:r>
              <a:rPr sz="2647" spc="-49" dirty="0">
                <a:solidFill>
                  <a:srgbClr val="E6F1EC"/>
                </a:solidFill>
                <a:latin typeface="Calibri"/>
                <a:cs typeface="Calibri"/>
              </a:rPr>
              <a:t> </a:t>
            </a:r>
            <a:r>
              <a:rPr sz="2647" spc="22" dirty="0">
                <a:solidFill>
                  <a:srgbClr val="E6F1EC"/>
                </a:solidFill>
                <a:latin typeface="Calibri"/>
                <a:cs typeface="Calibri"/>
              </a:rPr>
              <a:t>p</a:t>
            </a:r>
            <a:r>
              <a:rPr sz="2647" spc="-53" dirty="0">
                <a:solidFill>
                  <a:srgbClr val="E6F1EC"/>
                </a:solidFill>
                <a:latin typeface="Calibri"/>
                <a:cs typeface="Calibri"/>
              </a:rPr>
              <a:t>r</a:t>
            </a:r>
            <a:r>
              <a:rPr sz="2647" spc="13" dirty="0">
                <a:solidFill>
                  <a:srgbClr val="E6F1EC"/>
                </a:solidFill>
                <a:latin typeface="Calibri"/>
                <a:cs typeface="Calibri"/>
              </a:rPr>
              <a:t>o</a:t>
            </a:r>
            <a:r>
              <a:rPr sz="2647" spc="22" dirty="0">
                <a:solidFill>
                  <a:srgbClr val="E6F1EC"/>
                </a:solidFill>
                <a:latin typeface="Calibri"/>
                <a:cs typeface="Calibri"/>
              </a:rPr>
              <a:t>v</a:t>
            </a:r>
            <a:r>
              <a:rPr sz="2647" spc="9" dirty="0">
                <a:solidFill>
                  <a:srgbClr val="E6F1EC"/>
                </a:solidFill>
                <a:latin typeface="Calibri"/>
                <a:cs typeface="Calibri"/>
              </a:rPr>
              <a:t>i</a:t>
            </a:r>
            <a:r>
              <a:rPr sz="2647" spc="22" dirty="0">
                <a:solidFill>
                  <a:srgbClr val="E6F1EC"/>
                </a:solidFill>
                <a:latin typeface="Calibri"/>
                <a:cs typeface="Calibri"/>
              </a:rPr>
              <a:t>d</a:t>
            </a:r>
            <a:r>
              <a:rPr sz="2647" spc="-13" dirty="0">
                <a:solidFill>
                  <a:srgbClr val="E6F1EC"/>
                </a:solidFill>
                <a:latin typeface="Calibri"/>
                <a:cs typeface="Calibri"/>
              </a:rPr>
              <a:t>e</a:t>
            </a:r>
            <a:r>
              <a:rPr sz="2647" spc="-154" dirty="0">
                <a:solidFill>
                  <a:srgbClr val="E6F1EC"/>
                </a:solidFill>
                <a:latin typeface="Calibri"/>
                <a:cs typeface="Calibri"/>
              </a:rPr>
              <a:t> </a:t>
            </a:r>
            <a:r>
              <a:rPr sz="2647" dirty="0">
                <a:solidFill>
                  <a:srgbClr val="E6F1EC"/>
                </a:solidFill>
                <a:latin typeface="Calibri"/>
                <a:cs typeface="Calibri"/>
              </a:rPr>
              <a:t>a</a:t>
            </a:r>
            <a:r>
              <a:rPr sz="2647" spc="-13" dirty="0">
                <a:solidFill>
                  <a:srgbClr val="E6F1EC"/>
                </a:solidFill>
                <a:latin typeface="Calibri"/>
                <a:cs typeface="Calibri"/>
              </a:rPr>
              <a:t> </a:t>
            </a:r>
            <a:r>
              <a:rPr sz="2647" spc="-22" dirty="0">
                <a:solidFill>
                  <a:srgbClr val="E6F1EC"/>
                </a:solidFill>
                <a:latin typeface="Calibri"/>
                <a:cs typeface="Calibri"/>
              </a:rPr>
              <a:t>m</a:t>
            </a:r>
            <a:r>
              <a:rPr sz="2647" spc="-9" dirty="0">
                <a:solidFill>
                  <a:srgbClr val="E6F1EC"/>
                </a:solidFill>
                <a:latin typeface="Calibri"/>
                <a:cs typeface="Calibri"/>
              </a:rPr>
              <a:t>e</a:t>
            </a:r>
            <a:r>
              <a:rPr sz="2647" spc="13" dirty="0">
                <a:solidFill>
                  <a:srgbClr val="E6F1EC"/>
                </a:solidFill>
                <a:latin typeface="Calibri"/>
                <a:cs typeface="Calibri"/>
              </a:rPr>
              <a:t>c</a:t>
            </a:r>
            <a:r>
              <a:rPr sz="2647" spc="22" dirty="0">
                <a:solidFill>
                  <a:srgbClr val="E6F1EC"/>
                </a:solidFill>
                <a:latin typeface="Calibri"/>
                <a:cs typeface="Calibri"/>
              </a:rPr>
              <a:t>h</a:t>
            </a:r>
            <a:r>
              <a:rPr sz="2647" spc="-35" dirty="0">
                <a:solidFill>
                  <a:srgbClr val="E6F1EC"/>
                </a:solidFill>
                <a:latin typeface="Calibri"/>
                <a:cs typeface="Calibri"/>
              </a:rPr>
              <a:t>a</a:t>
            </a:r>
            <a:r>
              <a:rPr sz="2647" spc="22" dirty="0">
                <a:solidFill>
                  <a:srgbClr val="E6F1EC"/>
                </a:solidFill>
                <a:latin typeface="Calibri"/>
                <a:cs typeface="Calibri"/>
              </a:rPr>
              <a:t>n</a:t>
            </a:r>
            <a:r>
              <a:rPr sz="2647" spc="9" dirty="0">
                <a:solidFill>
                  <a:srgbClr val="E6F1EC"/>
                </a:solidFill>
                <a:latin typeface="Calibri"/>
                <a:cs typeface="Calibri"/>
              </a:rPr>
              <a:t>i</a:t>
            </a:r>
            <a:r>
              <a:rPr sz="2647" spc="22" dirty="0">
                <a:solidFill>
                  <a:srgbClr val="E6F1EC"/>
                </a:solidFill>
                <a:latin typeface="Calibri"/>
                <a:cs typeface="Calibri"/>
              </a:rPr>
              <a:t>s</a:t>
            </a:r>
            <a:r>
              <a:rPr sz="2647" spc="-22" dirty="0">
                <a:solidFill>
                  <a:srgbClr val="E6F1EC"/>
                </a:solidFill>
                <a:latin typeface="Calibri"/>
                <a:cs typeface="Calibri"/>
              </a:rPr>
              <a:t>m</a:t>
            </a:r>
            <a:r>
              <a:rPr sz="2647" spc="-71" dirty="0">
                <a:solidFill>
                  <a:srgbClr val="E6F1EC"/>
                </a:solidFill>
                <a:latin typeface="Calibri"/>
                <a:cs typeface="Calibri"/>
              </a:rPr>
              <a:t> </a:t>
            </a:r>
            <a:r>
              <a:rPr sz="2647" spc="-106" dirty="0">
                <a:solidFill>
                  <a:srgbClr val="E6F1EC"/>
                </a:solidFill>
                <a:latin typeface="Calibri"/>
                <a:cs typeface="Calibri"/>
              </a:rPr>
              <a:t>f</a:t>
            </a:r>
            <a:r>
              <a:rPr sz="2647" spc="13" dirty="0">
                <a:solidFill>
                  <a:srgbClr val="E6F1EC"/>
                </a:solidFill>
                <a:latin typeface="Calibri"/>
                <a:cs typeface="Calibri"/>
              </a:rPr>
              <a:t>o</a:t>
            </a:r>
            <a:r>
              <a:rPr sz="2647" spc="-13" dirty="0">
                <a:solidFill>
                  <a:srgbClr val="E6F1EC"/>
                </a:solidFill>
                <a:latin typeface="Calibri"/>
                <a:cs typeface="Calibri"/>
              </a:rPr>
              <a:t>r</a:t>
            </a:r>
            <a:r>
              <a:rPr sz="2647" spc="-9" dirty="0">
                <a:solidFill>
                  <a:srgbClr val="E6F1EC"/>
                </a:solidFill>
                <a:latin typeface="Calibri"/>
                <a:cs typeface="Calibri"/>
              </a:rPr>
              <a:t> </a:t>
            </a:r>
            <a:r>
              <a:rPr sz="2647" spc="9" dirty="0">
                <a:solidFill>
                  <a:srgbClr val="E6F1EC"/>
                </a:solidFill>
                <a:latin typeface="Calibri"/>
                <a:cs typeface="Calibri"/>
              </a:rPr>
              <a:t>i</a:t>
            </a:r>
            <a:r>
              <a:rPr sz="2647" dirty="0">
                <a:solidFill>
                  <a:srgbClr val="E6F1EC"/>
                </a:solidFill>
                <a:latin typeface="Calibri"/>
                <a:cs typeface="Calibri"/>
              </a:rPr>
              <a:t>m</a:t>
            </a:r>
            <a:r>
              <a:rPr sz="2647" spc="18" dirty="0">
                <a:solidFill>
                  <a:srgbClr val="E6F1EC"/>
                </a:solidFill>
                <a:latin typeface="Calibri"/>
                <a:cs typeface="Calibri"/>
              </a:rPr>
              <a:t>p</a:t>
            </a:r>
            <a:r>
              <a:rPr sz="2647" spc="-57" dirty="0">
                <a:solidFill>
                  <a:srgbClr val="E6F1EC"/>
                </a:solidFill>
                <a:latin typeface="Calibri"/>
                <a:cs typeface="Calibri"/>
              </a:rPr>
              <a:t>r</a:t>
            </a:r>
            <a:r>
              <a:rPr sz="2647" spc="13" dirty="0">
                <a:solidFill>
                  <a:srgbClr val="E6F1EC"/>
                </a:solidFill>
                <a:latin typeface="Calibri"/>
                <a:cs typeface="Calibri"/>
              </a:rPr>
              <a:t>o</a:t>
            </a:r>
            <a:r>
              <a:rPr sz="2647" spc="22" dirty="0">
                <a:solidFill>
                  <a:srgbClr val="E6F1EC"/>
                </a:solidFill>
                <a:latin typeface="Calibri"/>
                <a:cs typeface="Calibri"/>
              </a:rPr>
              <a:t>v</a:t>
            </a:r>
            <a:r>
              <a:rPr sz="2647" spc="-9" dirty="0">
                <a:solidFill>
                  <a:srgbClr val="E6F1EC"/>
                </a:solidFill>
                <a:latin typeface="Calibri"/>
                <a:cs typeface="Calibri"/>
              </a:rPr>
              <a:t>e</a:t>
            </a:r>
            <a:r>
              <a:rPr sz="2647" spc="-22" dirty="0">
                <a:solidFill>
                  <a:srgbClr val="E6F1EC"/>
                </a:solidFill>
                <a:latin typeface="Calibri"/>
                <a:cs typeface="Calibri"/>
              </a:rPr>
              <a:t>m</a:t>
            </a:r>
            <a:r>
              <a:rPr sz="2647" spc="-9" dirty="0">
                <a:solidFill>
                  <a:srgbClr val="E6F1EC"/>
                </a:solidFill>
                <a:latin typeface="Calibri"/>
                <a:cs typeface="Calibri"/>
              </a:rPr>
              <a:t>e</a:t>
            </a:r>
            <a:r>
              <a:rPr sz="2647" spc="18" dirty="0">
                <a:solidFill>
                  <a:srgbClr val="E6F1EC"/>
                </a:solidFill>
                <a:latin typeface="Calibri"/>
                <a:cs typeface="Calibri"/>
              </a:rPr>
              <a:t>n</a:t>
            </a:r>
            <a:r>
              <a:rPr sz="2647" spc="-13" dirty="0">
                <a:solidFill>
                  <a:srgbClr val="E6F1EC"/>
                </a:solidFill>
                <a:latin typeface="Calibri"/>
                <a:cs typeface="Calibri"/>
              </a:rPr>
              <a:t>t</a:t>
            </a:r>
            <a:r>
              <a:rPr sz="2647" dirty="0">
                <a:solidFill>
                  <a:srgbClr val="E6F1EC"/>
                </a:solidFill>
                <a:latin typeface="Calibri"/>
                <a:cs typeface="Calibri"/>
              </a:rPr>
              <a:t>s</a:t>
            </a:r>
            <a:endParaRPr sz="2647">
              <a:solidFill>
                <a:prstClr val="black"/>
              </a:solidFill>
              <a:latin typeface="Calibri"/>
              <a:cs typeface="Calibri"/>
            </a:endParaRPr>
          </a:p>
          <a:p>
            <a:pPr marL="1192930" lvl="1" indent="-212923" defTabSz="806867">
              <a:lnSpc>
                <a:spcPts val="2612"/>
              </a:lnSpc>
              <a:buClr>
                <a:srgbClr val="E6F1EC"/>
              </a:buClr>
              <a:buFont typeface="Arial"/>
              <a:buChar char="•"/>
              <a:tabLst>
                <a:tab pos="1193490" algn="l"/>
              </a:tabLst>
            </a:pPr>
            <a:r>
              <a:rPr sz="2294" spc="4" dirty="0">
                <a:solidFill>
                  <a:srgbClr val="E6F1EC"/>
                </a:solidFill>
                <a:latin typeface="Calibri"/>
                <a:cs typeface="Calibri"/>
              </a:rPr>
              <a:t>S</a:t>
            </a:r>
            <a:r>
              <a:rPr sz="2294" spc="26" dirty="0">
                <a:solidFill>
                  <a:srgbClr val="E6F1EC"/>
                </a:solidFill>
                <a:latin typeface="Calibri"/>
                <a:cs typeface="Calibri"/>
              </a:rPr>
              <a:t>t</a:t>
            </a:r>
            <a:r>
              <a:rPr sz="2294" spc="-44" dirty="0">
                <a:solidFill>
                  <a:srgbClr val="E6F1EC"/>
                </a:solidFill>
                <a:latin typeface="Calibri"/>
                <a:cs typeface="Calibri"/>
              </a:rPr>
              <a:t>a</a:t>
            </a:r>
            <a:r>
              <a:rPr sz="2294" spc="4" dirty="0">
                <a:solidFill>
                  <a:srgbClr val="E6F1EC"/>
                </a:solidFill>
                <a:latin typeface="Calibri"/>
                <a:cs typeface="Calibri"/>
              </a:rPr>
              <a:t>f</a:t>
            </a:r>
            <a:r>
              <a:rPr sz="2294" dirty="0">
                <a:solidFill>
                  <a:srgbClr val="E6F1EC"/>
                </a:solidFill>
                <a:latin typeface="Calibri"/>
                <a:cs typeface="Calibri"/>
              </a:rPr>
              <a:t>f</a:t>
            </a:r>
            <a:r>
              <a:rPr sz="2294" spc="-163" dirty="0">
                <a:solidFill>
                  <a:srgbClr val="E6F1EC"/>
                </a:solidFill>
                <a:latin typeface="Calibri"/>
                <a:cs typeface="Calibri"/>
              </a:rPr>
              <a:t> </a:t>
            </a:r>
            <a:r>
              <a:rPr sz="2294" spc="-9" dirty="0">
                <a:solidFill>
                  <a:srgbClr val="E6F1EC"/>
                </a:solidFill>
                <a:latin typeface="Calibri"/>
                <a:cs typeface="Calibri"/>
              </a:rPr>
              <a:t>e</a:t>
            </a:r>
            <a:r>
              <a:rPr sz="2294" spc="26" dirty="0">
                <a:solidFill>
                  <a:srgbClr val="E6F1EC"/>
                </a:solidFill>
                <a:latin typeface="Calibri"/>
                <a:cs typeface="Calibri"/>
              </a:rPr>
              <a:t>n</a:t>
            </a:r>
            <a:r>
              <a:rPr sz="2294" spc="-44" dirty="0">
                <a:solidFill>
                  <a:srgbClr val="E6F1EC"/>
                </a:solidFill>
                <a:latin typeface="Calibri"/>
                <a:cs typeface="Calibri"/>
              </a:rPr>
              <a:t>a</a:t>
            </a:r>
            <a:r>
              <a:rPr sz="2294" spc="26" dirty="0">
                <a:solidFill>
                  <a:srgbClr val="E6F1EC"/>
                </a:solidFill>
                <a:latin typeface="Calibri"/>
                <a:cs typeface="Calibri"/>
              </a:rPr>
              <a:t>b</a:t>
            </a:r>
            <a:r>
              <a:rPr sz="2294" dirty="0">
                <a:solidFill>
                  <a:srgbClr val="E6F1EC"/>
                </a:solidFill>
                <a:latin typeface="Calibri"/>
                <a:cs typeface="Calibri"/>
              </a:rPr>
              <a:t>l</a:t>
            </a:r>
            <a:r>
              <a:rPr sz="2294" spc="-9" dirty="0">
                <a:solidFill>
                  <a:srgbClr val="E6F1EC"/>
                </a:solidFill>
                <a:latin typeface="Calibri"/>
                <a:cs typeface="Calibri"/>
              </a:rPr>
              <a:t>e</a:t>
            </a:r>
            <a:r>
              <a:rPr sz="2294" dirty="0">
                <a:solidFill>
                  <a:srgbClr val="E6F1EC"/>
                </a:solidFill>
                <a:latin typeface="Calibri"/>
                <a:cs typeface="Calibri"/>
              </a:rPr>
              <a:t>d</a:t>
            </a:r>
            <a:r>
              <a:rPr sz="2294" spc="-49" dirty="0">
                <a:solidFill>
                  <a:srgbClr val="E6F1EC"/>
                </a:solidFill>
                <a:latin typeface="Calibri"/>
                <a:cs typeface="Calibri"/>
              </a:rPr>
              <a:t> </a:t>
            </a:r>
            <a:r>
              <a:rPr sz="2294" spc="18" dirty="0">
                <a:solidFill>
                  <a:srgbClr val="E6F1EC"/>
                </a:solidFill>
                <a:latin typeface="Calibri"/>
                <a:cs typeface="Calibri"/>
              </a:rPr>
              <a:t>t</a:t>
            </a:r>
            <a:r>
              <a:rPr sz="2294" dirty="0">
                <a:solidFill>
                  <a:srgbClr val="E6F1EC"/>
                </a:solidFill>
                <a:latin typeface="Calibri"/>
                <a:cs typeface="Calibri"/>
              </a:rPr>
              <a:t>o</a:t>
            </a:r>
            <a:r>
              <a:rPr sz="2294" spc="-141" dirty="0">
                <a:solidFill>
                  <a:srgbClr val="E6F1EC"/>
                </a:solidFill>
                <a:latin typeface="Calibri"/>
                <a:cs typeface="Calibri"/>
              </a:rPr>
              <a:t> </a:t>
            </a:r>
            <a:r>
              <a:rPr sz="2294" spc="-44" dirty="0">
                <a:solidFill>
                  <a:srgbClr val="E6F1EC"/>
                </a:solidFill>
                <a:latin typeface="Calibri"/>
                <a:cs typeface="Calibri"/>
              </a:rPr>
              <a:t>a</a:t>
            </a:r>
            <a:r>
              <a:rPr sz="2294" spc="18" dirty="0">
                <a:solidFill>
                  <a:srgbClr val="E6F1EC"/>
                </a:solidFill>
                <a:latin typeface="Calibri"/>
                <a:cs typeface="Calibri"/>
              </a:rPr>
              <a:t>tt</a:t>
            </a:r>
            <a:r>
              <a:rPr sz="2294" spc="-9" dirty="0">
                <a:solidFill>
                  <a:srgbClr val="E6F1EC"/>
                </a:solidFill>
                <a:latin typeface="Calibri"/>
                <a:cs typeface="Calibri"/>
              </a:rPr>
              <a:t>e</a:t>
            </a:r>
            <a:r>
              <a:rPr sz="2294" spc="26" dirty="0">
                <a:solidFill>
                  <a:srgbClr val="E6F1EC"/>
                </a:solidFill>
                <a:latin typeface="Calibri"/>
                <a:cs typeface="Calibri"/>
              </a:rPr>
              <a:t>n</a:t>
            </a:r>
            <a:r>
              <a:rPr sz="2294" dirty="0">
                <a:solidFill>
                  <a:srgbClr val="E6F1EC"/>
                </a:solidFill>
                <a:latin typeface="Calibri"/>
                <a:cs typeface="Calibri"/>
              </a:rPr>
              <a:t>d</a:t>
            </a:r>
            <a:r>
              <a:rPr sz="2294" spc="-137" dirty="0">
                <a:solidFill>
                  <a:srgbClr val="E6F1EC"/>
                </a:solidFill>
                <a:latin typeface="Calibri"/>
                <a:cs typeface="Calibri"/>
              </a:rPr>
              <a:t> </a:t>
            </a:r>
            <a:r>
              <a:rPr sz="2294" spc="26" dirty="0">
                <a:solidFill>
                  <a:srgbClr val="E6F1EC"/>
                </a:solidFill>
                <a:latin typeface="Calibri"/>
                <a:cs typeface="Calibri"/>
              </a:rPr>
              <a:t>p</a:t>
            </a:r>
            <a:r>
              <a:rPr sz="2294" spc="-18" dirty="0">
                <a:solidFill>
                  <a:srgbClr val="E6F1EC"/>
                </a:solidFill>
                <a:latin typeface="Calibri"/>
                <a:cs typeface="Calibri"/>
              </a:rPr>
              <a:t>r</a:t>
            </a:r>
            <a:r>
              <a:rPr sz="2294" spc="22" dirty="0">
                <a:solidFill>
                  <a:srgbClr val="E6F1EC"/>
                </a:solidFill>
                <a:latin typeface="Calibri"/>
                <a:cs typeface="Calibri"/>
              </a:rPr>
              <a:t>o</a:t>
            </a:r>
            <a:r>
              <a:rPr sz="2294" spc="-84" dirty="0">
                <a:solidFill>
                  <a:srgbClr val="E6F1EC"/>
                </a:solidFill>
                <a:latin typeface="Calibri"/>
                <a:cs typeface="Calibri"/>
              </a:rPr>
              <a:t>f</a:t>
            </a:r>
            <a:r>
              <a:rPr sz="2294" spc="-9" dirty="0">
                <a:solidFill>
                  <a:srgbClr val="E6F1EC"/>
                </a:solidFill>
                <a:latin typeface="Calibri"/>
                <a:cs typeface="Calibri"/>
              </a:rPr>
              <a:t>e</a:t>
            </a:r>
            <a:r>
              <a:rPr sz="2294" spc="-18" dirty="0">
                <a:solidFill>
                  <a:srgbClr val="E6F1EC"/>
                </a:solidFill>
                <a:latin typeface="Calibri"/>
                <a:cs typeface="Calibri"/>
              </a:rPr>
              <a:t>ss</a:t>
            </a:r>
            <a:r>
              <a:rPr sz="2294" dirty="0">
                <a:solidFill>
                  <a:srgbClr val="E6F1EC"/>
                </a:solidFill>
                <a:latin typeface="Calibri"/>
                <a:cs typeface="Calibri"/>
              </a:rPr>
              <a:t>i</a:t>
            </a:r>
            <a:r>
              <a:rPr sz="2294" spc="22" dirty="0">
                <a:solidFill>
                  <a:srgbClr val="E6F1EC"/>
                </a:solidFill>
                <a:latin typeface="Calibri"/>
                <a:cs typeface="Calibri"/>
              </a:rPr>
              <a:t>o</a:t>
            </a:r>
            <a:r>
              <a:rPr sz="2294" spc="26" dirty="0">
                <a:solidFill>
                  <a:srgbClr val="E6F1EC"/>
                </a:solidFill>
                <a:latin typeface="Calibri"/>
                <a:cs typeface="Calibri"/>
              </a:rPr>
              <a:t>n</a:t>
            </a:r>
            <a:r>
              <a:rPr sz="2294" spc="-44" dirty="0">
                <a:solidFill>
                  <a:srgbClr val="E6F1EC"/>
                </a:solidFill>
                <a:latin typeface="Calibri"/>
                <a:cs typeface="Calibri"/>
              </a:rPr>
              <a:t>a</a:t>
            </a:r>
            <a:r>
              <a:rPr sz="2294" dirty="0">
                <a:solidFill>
                  <a:srgbClr val="E6F1EC"/>
                </a:solidFill>
                <a:latin typeface="Calibri"/>
                <a:cs typeface="Calibri"/>
              </a:rPr>
              <a:t>l</a:t>
            </a:r>
            <a:r>
              <a:rPr sz="2294" spc="-168" dirty="0">
                <a:solidFill>
                  <a:srgbClr val="E6F1EC"/>
                </a:solidFill>
                <a:latin typeface="Calibri"/>
                <a:cs typeface="Calibri"/>
              </a:rPr>
              <a:t> </a:t>
            </a:r>
            <a:r>
              <a:rPr sz="2294" spc="-4" dirty="0">
                <a:solidFill>
                  <a:srgbClr val="E6F1EC"/>
                </a:solidFill>
                <a:latin typeface="Calibri"/>
                <a:cs typeface="Calibri"/>
              </a:rPr>
              <a:t>m</a:t>
            </a:r>
            <a:r>
              <a:rPr sz="2294" spc="-9" dirty="0">
                <a:solidFill>
                  <a:srgbClr val="E6F1EC"/>
                </a:solidFill>
                <a:latin typeface="Calibri"/>
                <a:cs typeface="Calibri"/>
              </a:rPr>
              <a:t>ee</a:t>
            </a:r>
            <a:r>
              <a:rPr sz="2294" spc="18" dirty="0">
                <a:solidFill>
                  <a:srgbClr val="E6F1EC"/>
                </a:solidFill>
                <a:latin typeface="Calibri"/>
                <a:cs typeface="Calibri"/>
              </a:rPr>
              <a:t>t</a:t>
            </a:r>
            <a:r>
              <a:rPr sz="2294" dirty="0">
                <a:solidFill>
                  <a:srgbClr val="E6F1EC"/>
                </a:solidFill>
                <a:latin typeface="Calibri"/>
                <a:cs typeface="Calibri"/>
              </a:rPr>
              <a:t>i</a:t>
            </a:r>
            <a:r>
              <a:rPr sz="2294" spc="26" dirty="0">
                <a:solidFill>
                  <a:srgbClr val="E6F1EC"/>
                </a:solidFill>
                <a:latin typeface="Calibri"/>
                <a:cs typeface="Calibri"/>
              </a:rPr>
              <a:t>n</a:t>
            </a:r>
            <a:r>
              <a:rPr sz="2294" spc="-35" dirty="0">
                <a:solidFill>
                  <a:srgbClr val="E6F1EC"/>
                </a:solidFill>
                <a:latin typeface="Calibri"/>
                <a:cs typeface="Calibri"/>
              </a:rPr>
              <a:t>g</a:t>
            </a:r>
            <a:r>
              <a:rPr sz="2294" dirty="0">
                <a:solidFill>
                  <a:srgbClr val="E6F1EC"/>
                </a:solidFill>
                <a:latin typeface="Calibri"/>
                <a:cs typeface="Calibri"/>
              </a:rPr>
              <a:t>s</a:t>
            </a:r>
            <a:endParaRPr sz="2294">
              <a:solidFill>
                <a:prstClr val="black"/>
              </a:solidFill>
              <a:latin typeface="Calibri"/>
              <a:cs typeface="Calibri"/>
            </a:endParaRPr>
          </a:p>
          <a:p>
            <a:pPr marL="1192930" marR="801824" lvl="1" indent="-212923" algn="just" defTabSz="806867">
              <a:lnSpc>
                <a:spcPts val="2206"/>
              </a:lnSpc>
              <a:spcBef>
                <a:spcPts val="476"/>
              </a:spcBef>
              <a:buClr>
                <a:srgbClr val="E6F1EC"/>
              </a:buClr>
              <a:buFont typeface="Arial"/>
              <a:buChar char="•"/>
              <a:tabLst>
                <a:tab pos="1193490" algn="l"/>
              </a:tabLst>
            </a:pPr>
            <a:r>
              <a:rPr sz="2294" spc="4" dirty="0">
                <a:solidFill>
                  <a:srgbClr val="E6F1EC"/>
                </a:solidFill>
                <a:latin typeface="Calibri"/>
                <a:cs typeface="Calibri"/>
              </a:rPr>
              <a:t>L</a:t>
            </a:r>
            <a:r>
              <a:rPr sz="2294" spc="35" dirty="0">
                <a:solidFill>
                  <a:srgbClr val="E6F1EC"/>
                </a:solidFill>
                <a:latin typeface="Calibri"/>
                <a:cs typeface="Calibri"/>
              </a:rPr>
              <a:t>I</a:t>
            </a:r>
            <a:r>
              <a:rPr sz="2294" spc="-57" dirty="0">
                <a:solidFill>
                  <a:srgbClr val="E6F1EC"/>
                </a:solidFill>
                <a:latin typeface="Calibri"/>
                <a:cs typeface="Calibri"/>
              </a:rPr>
              <a:t>G</a:t>
            </a:r>
            <a:r>
              <a:rPr sz="2294" dirty="0">
                <a:solidFill>
                  <a:srgbClr val="E6F1EC"/>
                </a:solidFill>
                <a:latin typeface="Calibri"/>
                <a:cs typeface="Calibri"/>
              </a:rPr>
              <a:t>O</a:t>
            </a:r>
            <a:r>
              <a:rPr sz="2294" spc="-97" dirty="0">
                <a:solidFill>
                  <a:srgbClr val="E6F1EC"/>
                </a:solidFill>
                <a:latin typeface="Calibri"/>
                <a:cs typeface="Calibri"/>
              </a:rPr>
              <a:t> </a:t>
            </a:r>
            <a:r>
              <a:rPr sz="2294" spc="-13" dirty="0">
                <a:solidFill>
                  <a:srgbClr val="E6F1EC"/>
                </a:solidFill>
                <a:latin typeface="Calibri"/>
                <a:cs typeface="Calibri"/>
              </a:rPr>
              <a:t>c</a:t>
            </a:r>
            <a:r>
              <a:rPr sz="2294" dirty="0">
                <a:solidFill>
                  <a:srgbClr val="E6F1EC"/>
                </a:solidFill>
                <a:latin typeface="Calibri"/>
                <a:cs typeface="Calibri"/>
              </a:rPr>
              <a:t>y</a:t>
            </a:r>
            <a:r>
              <a:rPr sz="2294" spc="26" dirty="0">
                <a:solidFill>
                  <a:srgbClr val="E6F1EC"/>
                </a:solidFill>
                <a:latin typeface="Calibri"/>
                <a:cs typeface="Calibri"/>
              </a:rPr>
              <a:t>b</a:t>
            </a:r>
            <a:r>
              <a:rPr sz="2294" spc="-9" dirty="0">
                <a:solidFill>
                  <a:srgbClr val="E6F1EC"/>
                </a:solidFill>
                <a:latin typeface="Calibri"/>
                <a:cs typeface="Calibri"/>
              </a:rPr>
              <a:t>e</a:t>
            </a:r>
            <a:r>
              <a:rPr sz="2294" spc="-18" dirty="0">
                <a:solidFill>
                  <a:srgbClr val="E6F1EC"/>
                </a:solidFill>
                <a:latin typeface="Calibri"/>
                <a:cs typeface="Calibri"/>
              </a:rPr>
              <a:t>rs</a:t>
            </a:r>
            <a:r>
              <a:rPr sz="2294" spc="-9" dirty="0">
                <a:solidFill>
                  <a:srgbClr val="E6F1EC"/>
                </a:solidFill>
                <a:latin typeface="Calibri"/>
                <a:cs typeface="Calibri"/>
              </a:rPr>
              <a:t>e</a:t>
            </a:r>
            <a:r>
              <a:rPr sz="2294" spc="-13" dirty="0">
                <a:solidFill>
                  <a:srgbClr val="E6F1EC"/>
                </a:solidFill>
                <a:latin typeface="Calibri"/>
                <a:cs typeface="Calibri"/>
              </a:rPr>
              <a:t>c</a:t>
            </a:r>
            <a:r>
              <a:rPr sz="2294" spc="26" dirty="0">
                <a:solidFill>
                  <a:srgbClr val="E6F1EC"/>
                </a:solidFill>
                <a:latin typeface="Calibri"/>
                <a:cs typeface="Calibri"/>
              </a:rPr>
              <a:t>u</a:t>
            </a:r>
            <a:r>
              <a:rPr sz="2294" spc="-18" dirty="0">
                <a:solidFill>
                  <a:srgbClr val="E6F1EC"/>
                </a:solidFill>
                <a:latin typeface="Calibri"/>
                <a:cs typeface="Calibri"/>
              </a:rPr>
              <a:t>r</a:t>
            </a:r>
            <a:r>
              <a:rPr sz="2294" dirty="0">
                <a:solidFill>
                  <a:srgbClr val="E6F1EC"/>
                </a:solidFill>
                <a:latin typeface="Calibri"/>
                <a:cs typeface="Calibri"/>
              </a:rPr>
              <a:t>i</a:t>
            </a:r>
            <a:r>
              <a:rPr sz="2294" spc="13" dirty="0">
                <a:solidFill>
                  <a:srgbClr val="E6F1EC"/>
                </a:solidFill>
                <a:latin typeface="Calibri"/>
                <a:cs typeface="Calibri"/>
              </a:rPr>
              <a:t>t</a:t>
            </a:r>
            <a:r>
              <a:rPr sz="2294" spc="-13" dirty="0">
                <a:solidFill>
                  <a:srgbClr val="E6F1EC"/>
                </a:solidFill>
                <a:latin typeface="Calibri"/>
                <a:cs typeface="Calibri"/>
              </a:rPr>
              <a:t>y</a:t>
            </a:r>
            <a:r>
              <a:rPr sz="2294" spc="-146" dirty="0">
                <a:solidFill>
                  <a:srgbClr val="E6F1EC"/>
                </a:solidFill>
                <a:latin typeface="Calibri"/>
                <a:cs typeface="Calibri"/>
              </a:rPr>
              <a:t> </a:t>
            </a:r>
            <a:r>
              <a:rPr sz="2294" spc="-35" dirty="0">
                <a:solidFill>
                  <a:srgbClr val="E6F1EC"/>
                </a:solidFill>
                <a:latin typeface="Calibri"/>
                <a:cs typeface="Calibri"/>
              </a:rPr>
              <a:t>g</a:t>
            </a:r>
            <a:r>
              <a:rPr sz="2294" spc="-18" dirty="0">
                <a:solidFill>
                  <a:srgbClr val="E6F1EC"/>
                </a:solidFill>
                <a:latin typeface="Calibri"/>
                <a:cs typeface="Calibri"/>
              </a:rPr>
              <a:t>r</a:t>
            </a:r>
            <a:r>
              <a:rPr sz="2294" spc="22" dirty="0">
                <a:solidFill>
                  <a:srgbClr val="E6F1EC"/>
                </a:solidFill>
                <a:latin typeface="Calibri"/>
                <a:cs typeface="Calibri"/>
              </a:rPr>
              <a:t>o</a:t>
            </a:r>
            <a:r>
              <a:rPr sz="2294" spc="26" dirty="0">
                <a:solidFill>
                  <a:srgbClr val="E6F1EC"/>
                </a:solidFill>
                <a:latin typeface="Calibri"/>
                <a:cs typeface="Calibri"/>
              </a:rPr>
              <a:t>u</a:t>
            </a:r>
            <a:r>
              <a:rPr sz="2294" dirty="0">
                <a:solidFill>
                  <a:srgbClr val="E6F1EC"/>
                </a:solidFill>
                <a:latin typeface="Calibri"/>
                <a:cs typeface="Calibri"/>
              </a:rPr>
              <a:t>p</a:t>
            </a:r>
            <a:r>
              <a:rPr sz="2294" spc="-137" dirty="0">
                <a:solidFill>
                  <a:srgbClr val="E6F1EC"/>
                </a:solidFill>
                <a:latin typeface="Calibri"/>
                <a:cs typeface="Calibri"/>
              </a:rPr>
              <a:t> </a:t>
            </a:r>
            <a:r>
              <a:rPr sz="2294" spc="26" dirty="0">
                <a:solidFill>
                  <a:srgbClr val="E6F1EC"/>
                </a:solidFill>
                <a:latin typeface="Calibri"/>
                <a:cs typeface="Calibri"/>
              </a:rPr>
              <a:t>h</a:t>
            </a:r>
            <a:r>
              <a:rPr sz="2294" spc="-44" dirty="0">
                <a:solidFill>
                  <a:srgbClr val="E6F1EC"/>
                </a:solidFill>
                <a:latin typeface="Calibri"/>
                <a:cs typeface="Calibri"/>
              </a:rPr>
              <a:t>a</a:t>
            </a:r>
            <a:r>
              <a:rPr sz="2294" dirty="0">
                <a:solidFill>
                  <a:srgbClr val="E6F1EC"/>
                </a:solidFill>
                <a:latin typeface="Calibri"/>
                <a:cs typeface="Calibri"/>
              </a:rPr>
              <a:t>s</a:t>
            </a:r>
            <a:r>
              <a:rPr sz="2294" spc="-185" dirty="0">
                <a:solidFill>
                  <a:srgbClr val="E6F1EC"/>
                </a:solidFill>
                <a:latin typeface="Calibri"/>
                <a:cs typeface="Calibri"/>
              </a:rPr>
              <a:t> </a:t>
            </a:r>
            <a:r>
              <a:rPr sz="2294" dirty="0">
                <a:solidFill>
                  <a:srgbClr val="E6F1EC"/>
                </a:solidFill>
                <a:latin typeface="Calibri"/>
                <a:cs typeface="Calibri"/>
              </a:rPr>
              <a:t>i</a:t>
            </a:r>
            <a:r>
              <a:rPr sz="2294" spc="26" dirty="0">
                <a:solidFill>
                  <a:srgbClr val="E6F1EC"/>
                </a:solidFill>
                <a:latin typeface="Calibri"/>
                <a:cs typeface="Calibri"/>
              </a:rPr>
              <a:t>n</a:t>
            </a:r>
            <a:r>
              <a:rPr sz="2294" dirty="0">
                <a:solidFill>
                  <a:srgbClr val="E6F1EC"/>
                </a:solidFill>
                <a:latin typeface="Calibri"/>
                <a:cs typeface="Calibri"/>
              </a:rPr>
              <a:t>vi</a:t>
            </a:r>
            <a:r>
              <a:rPr sz="2294" spc="13" dirty="0">
                <a:solidFill>
                  <a:srgbClr val="E6F1EC"/>
                </a:solidFill>
                <a:latin typeface="Calibri"/>
                <a:cs typeface="Calibri"/>
              </a:rPr>
              <a:t>t</a:t>
            </a:r>
            <a:r>
              <a:rPr sz="2294" spc="-9" dirty="0">
                <a:solidFill>
                  <a:srgbClr val="E6F1EC"/>
                </a:solidFill>
                <a:latin typeface="Calibri"/>
                <a:cs typeface="Calibri"/>
              </a:rPr>
              <a:t>e</a:t>
            </a:r>
            <a:r>
              <a:rPr sz="2294" dirty="0">
                <a:solidFill>
                  <a:srgbClr val="E6F1EC"/>
                </a:solidFill>
                <a:latin typeface="Calibri"/>
                <a:cs typeface="Calibri"/>
              </a:rPr>
              <a:t>d</a:t>
            </a:r>
            <a:r>
              <a:rPr sz="2294" spc="-137" dirty="0">
                <a:solidFill>
                  <a:srgbClr val="E6F1EC"/>
                </a:solidFill>
                <a:latin typeface="Calibri"/>
                <a:cs typeface="Calibri"/>
              </a:rPr>
              <a:t> </a:t>
            </a:r>
            <a:r>
              <a:rPr sz="2294" spc="-9" dirty="0">
                <a:solidFill>
                  <a:srgbClr val="E6F1EC"/>
                </a:solidFill>
                <a:latin typeface="Calibri"/>
                <a:cs typeface="Calibri"/>
              </a:rPr>
              <a:t>e</a:t>
            </a:r>
            <a:r>
              <a:rPr sz="2294" spc="-26" dirty="0">
                <a:solidFill>
                  <a:srgbClr val="E6F1EC"/>
                </a:solidFill>
                <a:latin typeface="Calibri"/>
                <a:cs typeface="Calibri"/>
              </a:rPr>
              <a:t>x</a:t>
            </a:r>
            <a:r>
              <a:rPr sz="2294" spc="13" dirty="0">
                <a:solidFill>
                  <a:srgbClr val="E6F1EC"/>
                </a:solidFill>
                <a:latin typeface="Calibri"/>
                <a:cs typeface="Calibri"/>
              </a:rPr>
              <a:t>t</a:t>
            </a:r>
            <a:r>
              <a:rPr sz="2294" spc="-9" dirty="0">
                <a:solidFill>
                  <a:srgbClr val="E6F1EC"/>
                </a:solidFill>
                <a:latin typeface="Calibri"/>
                <a:cs typeface="Calibri"/>
              </a:rPr>
              <a:t>e</a:t>
            </a:r>
            <a:r>
              <a:rPr sz="2294" spc="-18" dirty="0">
                <a:solidFill>
                  <a:srgbClr val="E6F1EC"/>
                </a:solidFill>
                <a:latin typeface="Calibri"/>
                <a:cs typeface="Calibri"/>
              </a:rPr>
              <a:t>r</a:t>
            </a:r>
            <a:r>
              <a:rPr sz="2294" spc="26" dirty="0">
                <a:solidFill>
                  <a:srgbClr val="E6F1EC"/>
                </a:solidFill>
                <a:latin typeface="Calibri"/>
                <a:cs typeface="Calibri"/>
              </a:rPr>
              <a:t>n</a:t>
            </a:r>
            <a:r>
              <a:rPr sz="2294" spc="-44" dirty="0">
                <a:solidFill>
                  <a:srgbClr val="E6F1EC"/>
                </a:solidFill>
                <a:latin typeface="Calibri"/>
                <a:cs typeface="Calibri"/>
              </a:rPr>
              <a:t>a</a:t>
            </a:r>
            <a:r>
              <a:rPr sz="2294" dirty="0">
                <a:solidFill>
                  <a:srgbClr val="E6F1EC"/>
                </a:solidFill>
                <a:latin typeface="Calibri"/>
                <a:cs typeface="Calibri"/>
              </a:rPr>
              <a:t>l</a:t>
            </a:r>
            <a:r>
              <a:rPr sz="2294" spc="-163" dirty="0">
                <a:solidFill>
                  <a:srgbClr val="E6F1EC"/>
                </a:solidFill>
                <a:latin typeface="Calibri"/>
                <a:cs typeface="Calibri"/>
              </a:rPr>
              <a:t> </a:t>
            </a:r>
            <a:r>
              <a:rPr sz="2294" spc="26" dirty="0">
                <a:solidFill>
                  <a:srgbClr val="E6F1EC"/>
                </a:solidFill>
                <a:latin typeface="Calibri"/>
                <a:cs typeface="Calibri"/>
              </a:rPr>
              <a:t>p</a:t>
            </a:r>
            <a:r>
              <a:rPr sz="2294" spc="-9" dirty="0">
                <a:solidFill>
                  <a:srgbClr val="E6F1EC"/>
                </a:solidFill>
                <a:latin typeface="Calibri"/>
                <a:cs typeface="Calibri"/>
              </a:rPr>
              <a:t>ee</a:t>
            </a:r>
            <a:r>
              <a:rPr sz="2294" spc="-18" dirty="0">
                <a:solidFill>
                  <a:srgbClr val="E6F1EC"/>
                </a:solidFill>
                <a:latin typeface="Calibri"/>
                <a:cs typeface="Calibri"/>
              </a:rPr>
              <a:t>r</a:t>
            </a:r>
            <a:r>
              <a:rPr sz="2294" dirty="0">
                <a:solidFill>
                  <a:srgbClr val="E6F1EC"/>
                </a:solidFill>
                <a:latin typeface="Calibri"/>
                <a:cs typeface="Calibri"/>
              </a:rPr>
              <a:t>s</a:t>
            </a:r>
            <a:r>
              <a:rPr sz="2294" spc="-185" dirty="0">
                <a:solidFill>
                  <a:srgbClr val="E6F1EC"/>
                </a:solidFill>
                <a:latin typeface="Calibri"/>
                <a:cs typeface="Calibri"/>
              </a:rPr>
              <a:t> </a:t>
            </a:r>
            <a:r>
              <a:rPr sz="2294" spc="13" dirty="0">
                <a:solidFill>
                  <a:srgbClr val="E6F1EC"/>
                </a:solidFill>
                <a:latin typeface="Calibri"/>
                <a:cs typeface="Calibri"/>
              </a:rPr>
              <a:t>t</a:t>
            </a:r>
            <a:r>
              <a:rPr sz="2294" dirty="0">
                <a:solidFill>
                  <a:srgbClr val="E6F1EC"/>
                </a:solidFill>
                <a:latin typeface="Calibri"/>
                <a:cs typeface="Calibri"/>
              </a:rPr>
              <a:t>o </a:t>
            </a:r>
            <a:r>
              <a:rPr sz="2294" spc="-44" dirty="0">
                <a:solidFill>
                  <a:srgbClr val="E6F1EC"/>
                </a:solidFill>
                <a:latin typeface="Calibri"/>
                <a:cs typeface="Calibri"/>
              </a:rPr>
              <a:t>a</a:t>
            </a:r>
            <a:r>
              <a:rPr sz="2294" spc="-18" dirty="0">
                <a:solidFill>
                  <a:srgbClr val="E6F1EC"/>
                </a:solidFill>
                <a:latin typeface="Calibri"/>
                <a:cs typeface="Calibri"/>
              </a:rPr>
              <a:t>ss</a:t>
            </a:r>
            <a:r>
              <a:rPr sz="2294" dirty="0">
                <a:solidFill>
                  <a:srgbClr val="E6F1EC"/>
                </a:solidFill>
                <a:latin typeface="Calibri"/>
                <a:cs typeface="Calibri"/>
              </a:rPr>
              <a:t>i</a:t>
            </a:r>
            <a:r>
              <a:rPr sz="2294" spc="-18" dirty="0">
                <a:solidFill>
                  <a:srgbClr val="E6F1EC"/>
                </a:solidFill>
                <a:latin typeface="Calibri"/>
                <a:cs typeface="Calibri"/>
              </a:rPr>
              <a:t>s</a:t>
            </a:r>
            <a:r>
              <a:rPr sz="2294" spc="-9" dirty="0">
                <a:solidFill>
                  <a:srgbClr val="E6F1EC"/>
                </a:solidFill>
                <a:latin typeface="Calibri"/>
                <a:cs typeface="Calibri"/>
              </a:rPr>
              <a:t>t</a:t>
            </a:r>
            <a:r>
              <a:rPr sz="2294" spc="-53" dirty="0">
                <a:solidFill>
                  <a:srgbClr val="E6F1EC"/>
                </a:solidFill>
                <a:latin typeface="Calibri"/>
                <a:cs typeface="Calibri"/>
              </a:rPr>
              <a:t> </a:t>
            </a:r>
            <a:r>
              <a:rPr sz="2294" dirty="0">
                <a:solidFill>
                  <a:srgbClr val="E6F1EC"/>
                </a:solidFill>
                <a:latin typeface="Calibri"/>
                <a:cs typeface="Calibri"/>
              </a:rPr>
              <a:t>in</a:t>
            </a:r>
            <a:r>
              <a:rPr sz="2294" spc="-49" dirty="0">
                <a:solidFill>
                  <a:srgbClr val="E6F1EC"/>
                </a:solidFill>
                <a:latin typeface="Calibri"/>
                <a:cs typeface="Calibri"/>
              </a:rPr>
              <a:t> </a:t>
            </a:r>
            <a:r>
              <a:rPr sz="2294" dirty="0">
                <a:solidFill>
                  <a:srgbClr val="E6F1EC"/>
                </a:solidFill>
                <a:latin typeface="Calibri"/>
                <a:cs typeface="Calibri"/>
              </a:rPr>
              <a:t>i</a:t>
            </a:r>
            <a:r>
              <a:rPr sz="2294" spc="26" dirty="0">
                <a:solidFill>
                  <a:srgbClr val="E6F1EC"/>
                </a:solidFill>
                <a:latin typeface="Calibri"/>
                <a:cs typeface="Calibri"/>
              </a:rPr>
              <a:t>n</a:t>
            </a:r>
            <a:r>
              <a:rPr sz="2294" spc="18" dirty="0">
                <a:solidFill>
                  <a:srgbClr val="E6F1EC"/>
                </a:solidFill>
                <a:latin typeface="Calibri"/>
                <a:cs typeface="Calibri"/>
              </a:rPr>
              <a:t>t</a:t>
            </a:r>
            <a:r>
              <a:rPr sz="2294" spc="-9" dirty="0">
                <a:solidFill>
                  <a:srgbClr val="E6F1EC"/>
                </a:solidFill>
                <a:latin typeface="Calibri"/>
                <a:cs typeface="Calibri"/>
              </a:rPr>
              <a:t>e</a:t>
            </a:r>
            <a:r>
              <a:rPr sz="2294" spc="-18" dirty="0">
                <a:solidFill>
                  <a:srgbClr val="E6F1EC"/>
                </a:solidFill>
                <a:latin typeface="Calibri"/>
                <a:cs typeface="Calibri"/>
              </a:rPr>
              <a:t>r</a:t>
            </a:r>
            <a:r>
              <a:rPr sz="2294" spc="26" dirty="0">
                <a:solidFill>
                  <a:srgbClr val="E6F1EC"/>
                </a:solidFill>
                <a:latin typeface="Calibri"/>
                <a:cs typeface="Calibri"/>
              </a:rPr>
              <a:t>n</a:t>
            </a:r>
            <a:r>
              <a:rPr sz="2294" spc="-44" dirty="0">
                <a:solidFill>
                  <a:srgbClr val="E6F1EC"/>
                </a:solidFill>
                <a:latin typeface="Calibri"/>
                <a:cs typeface="Calibri"/>
              </a:rPr>
              <a:t>a</a:t>
            </a:r>
            <a:r>
              <a:rPr sz="2294" dirty="0">
                <a:solidFill>
                  <a:srgbClr val="E6F1EC"/>
                </a:solidFill>
                <a:latin typeface="Calibri"/>
                <a:cs typeface="Calibri"/>
              </a:rPr>
              <a:t>l</a:t>
            </a:r>
            <a:r>
              <a:rPr sz="2294" spc="-168" dirty="0">
                <a:solidFill>
                  <a:srgbClr val="E6F1EC"/>
                </a:solidFill>
                <a:latin typeface="Calibri"/>
                <a:cs typeface="Calibri"/>
              </a:rPr>
              <a:t> </a:t>
            </a:r>
            <a:r>
              <a:rPr sz="2294" spc="-44" dirty="0">
                <a:solidFill>
                  <a:srgbClr val="E6F1EC"/>
                </a:solidFill>
                <a:latin typeface="Calibri"/>
                <a:cs typeface="Calibri"/>
              </a:rPr>
              <a:t>a</a:t>
            </a:r>
            <a:r>
              <a:rPr sz="2294" spc="26" dirty="0">
                <a:solidFill>
                  <a:srgbClr val="E6F1EC"/>
                </a:solidFill>
                <a:latin typeface="Calibri"/>
                <a:cs typeface="Calibri"/>
              </a:rPr>
              <a:t>ud</a:t>
            </a:r>
            <a:r>
              <a:rPr sz="2294" dirty="0">
                <a:solidFill>
                  <a:srgbClr val="E6F1EC"/>
                </a:solidFill>
                <a:latin typeface="Calibri"/>
                <a:cs typeface="Calibri"/>
              </a:rPr>
              <a:t>i</a:t>
            </a:r>
            <a:r>
              <a:rPr sz="2294" spc="18" dirty="0">
                <a:solidFill>
                  <a:srgbClr val="E6F1EC"/>
                </a:solidFill>
                <a:latin typeface="Calibri"/>
                <a:cs typeface="Calibri"/>
              </a:rPr>
              <a:t>t</a:t>
            </a:r>
            <a:r>
              <a:rPr sz="2294" spc="-18" dirty="0">
                <a:solidFill>
                  <a:srgbClr val="E6F1EC"/>
                </a:solidFill>
                <a:latin typeface="Calibri"/>
                <a:cs typeface="Calibri"/>
              </a:rPr>
              <a:t>s</a:t>
            </a:r>
            <a:r>
              <a:rPr sz="2294" spc="-9" dirty="0">
                <a:solidFill>
                  <a:srgbClr val="E6F1EC"/>
                </a:solidFill>
                <a:latin typeface="Calibri"/>
                <a:cs typeface="Calibri"/>
              </a:rPr>
              <a:t>,</a:t>
            </a:r>
            <a:r>
              <a:rPr sz="2294" spc="-124" dirty="0">
                <a:solidFill>
                  <a:srgbClr val="E6F1EC"/>
                </a:solidFill>
                <a:latin typeface="Calibri"/>
                <a:cs typeface="Calibri"/>
              </a:rPr>
              <a:t> </a:t>
            </a:r>
            <a:r>
              <a:rPr sz="2294" spc="-18" dirty="0">
                <a:solidFill>
                  <a:srgbClr val="E6F1EC"/>
                </a:solidFill>
                <a:latin typeface="Calibri"/>
                <a:cs typeface="Calibri"/>
              </a:rPr>
              <a:t>r</a:t>
            </a:r>
            <a:r>
              <a:rPr sz="2294" spc="-9" dirty="0">
                <a:solidFill>
                  <a:srgbClr val="E6F1EC"/>
                </a:solidFill>
                <a:latin typeface="Calibri"/>
                <a:cs typeface="Calibri"/>
              </a:rPr>
              <a:t>e</a:t>
            </a:r>
            <a:r>
              <a:rPr sz="2294" spc="9" dirty="0">
                <a:solidFill>
                  <a:srgbClr val="E6F1EC"/>
                </a:solidFill>
                <a:latin typeface="Calibri"/>
                <a:cs typeface="Calibri"/>
              </a:rPr>
              <a:t>v</a:t>
            </a:r>
            <a:r>
              <a:rPr sz="2294" dirty="0">
                <a:solidFill>
                  <a:srgbClr val="E6F1EC"/>
                </a:solidFill>
                <a:latin typeface="Calibri"/>
                <a:cs typeface="Calibri"/>
              </a:rPr>
              <a:t>i</a:t>
            </a:r>
            <a:r>
              <a:rPr sz="2294" spc="-9" dirty="0">
                <a:solidFill>
                  <a:srgbClr val="E6F1EC"/>
                </a:solidFill>
                <a:latin typeface="Calibri"/>
                <a:cs typeface="Calibri"/>
              </a:rPr>
              <a:t>e</a:t>
            </a:r>
            <a:r>
              <a:rPr sz="2294" spc="18" dirty="0">
                <a:solidFill>
                  <a:srgbClr val="E6F1EC"/>
                </a:solidFill>
                <a:latin typeface="Calibri"/>
                <a:cs typeface="Calibri"/>
              </a:rPr>
              <a:t>w</a:t>
            </a:r>
            <a:r>
              <a:rPr sz="2294" dirty="0">
                <a:solidFill>
                  <a:srgbClr val="E6F1EC"/>
                </a:solidFill>
                <a:latin typeface="Calibri"/>
                <a:cs typeface="Calibri"/>
              </a:rPr>
              <a:t>s</a:t>
            </a:r>
            <a:r>
              <a:rPr sz="2294" spc="-185" dirty="0">
                <a:solidFill>
                  <a:srgbClr val="E6F1EC"/>
                </a:solidFill>
                <a:latin typeface="Calibri"/>
                <a:cs typeface="Calibri"/>
              </a:rPr>
              <a:t> </a:t>
            </a:r>
            <a:r>
              <a:rPr sz="2294" dirty="0">
                <a:solidFill>
                  <a:srgbClr val="E6F1EC"/>
                </a:solidFill>
                <a:latin typeface="Calibri"/>
                <a:cs typeface="Calibri"/>
              </a:rPr>
              <a:t>–</a:t>
            </a:r>
            <a:r>
              <a:rPr sz="2294" spc="-75" dirty="0">
                <a:solidFill>
                  <a:srgbClr val="E6F1EC"/>
                </a:solidFill>
                <a:latin typeface="Calibri"/>
                <a:cs typeface="Calibri"/>
              </a:rPr>
              <a:t> </a:t>
            </a:r>
            <a:r>
              <a:rPr sz="2294" spc="26" dirty="0">
                <a:solidFill>
                  <a:srgbClr val="E6F1EC"/>
                </a:solidFill>
                <a:latin typeface="Calibri"/>
                <a:cs typeface="Calibri"/>
              </a:rPr>
              <a:t>n</a:t>
            </a:r>
            <a:r>
              <a:rPr sz="2294" spc="22" dirty="0">
                <a:solidFill>
                  <a:srgbClr val="E6F1EC"/>
                </a:solidFill>
                <a:latin typeface="Calibri"/>
                <a:cs typeface="Calibri"/>
              </a:rPr>
              <a:t>o</a:t>
            </a:r>
            <a:r>
              <a:rPr sz="2294" spc="-9" dirty="0">
                <a:solidFill>
                  <a:srgbClr val="E6F1EC"/>
                </a:solidFill>
                <a:latin typeface="Calibri"/>
                <a:cs typeface="Calibri"/>
              </a:rPr>
              <a:t>t</a:t>
            </a:r>
            <a:r>
              <a:rPr sz="2294" spc="-141" dirty="0">
                <a:solidFill>
                  <a:srgbClr val="E6F1EC"/>
                </a:solidFill>
                <a:latin typeface="Calibri"/>
                <a:cs typeface="Calibri"/>
              </a:rPr>
              <a:t> </a:t>
            </a:r>
            <a:r>
              <a:rPr sz="2294" spc="26" dirty="0">
                <a:solidFill>
                  <a:srgbClr val="E6F1EC"/>
                </a:solidFill>
                <a:latin typeface="Calibri"/>
                <a:cs typeface="Calibri"/>
              </a:rPr>
              <a:t>d</a:t>
            </a:r>
            <a:r>
              <a:rPr sz="2294" spc="22" dirty="0">
                <a:solidFill>
                  <a:srgbClr val="E6F1EC"/>
                </a:solidFill>
                <a:latin typeface="Calibri"/>
                <a:cs typeface="Calibri"/>
              </a:rPr>
              <a:t>o</a:t>
            </a:r>
            <a:r>
              <a:rPr sz="2294" spc="13" dirty="0">
                <a:solidFill>
                  <a:srgbClr val="E6F1EC"/>
                </a:solidFill>
                <a:latin typeface="Calibri"/>
                <a:cs typeface="Calibri"/>
              </a:rPr>
              <a:t>n</a:t>
            </a:r>
            <a:r>
              <a:rPr sz="2294" spc="-13" dirty="0">
                <a:solidFill>
                  <a:srgbClr val="E6F1EC"/>
                </a:solidFill>
                <a:latin typeface="Calibri"/>
                <a:cs typeface="Calibri"/>
              </a:rPr>
              <a:t>e</a:t>
            </a:r>
            <a:r>
              <a:rPr sz="2294" spc="-163" dirty="0">
                <a:solidFill>
                  <a:srgbClr val="E6F1EC"/>
                </a:solidFill>
                <a:latin typeface="Calibri"/>
                <a:cs typeface="Calibri"/>
              </a:rPr>
              <a:t> </a:t>
            </a:r>
            <a:r>
              <a:rPr sz="2294" spc="4" dirty="0">
                <a:solidFill>
                  <a:srgbClr val="E6F1EC"/>
                </a:solidFill>
                <a:latin typeface="Calibri"/>
                <a:cs typeface="Calibri"/>
              </a:rPr>
              <a:t>f</a:t>
            </a:r>
            <a:r>
              <a:rPr sz="2294" spc="-18" dirty="0">
                <a:solidFill>
                  <a:srgbClr val="E6F1EC"/>
                </a:solidFill>
                <a:latin typeface="Calibri"/>
                <a:cs typeface="Calibri"/>
              </a:rPr>
              <a:t>r</a:t>
            </a:r>
            <a:r>
              <a:rPr sz="2294" spc="-9" dirty="0">
                <a:solidFill>
                  <a:srgbClr val="E6F1EC"/>
                </a:solidFill>
                <a:latin typeface="Calibri"/>
                <a:cs typeface="Calibri"/>
              </a:rPr>
              <a:t>e</a:t>
            </a:r>
            <a:r>
              <a:rPr sz="2294" spc="26" dirty="0">
                <a:solidFill>
                  <a:srgbClr val="E6F1EC"/>
                </a:solidFill>
                <a:latin typeface="Calibri"/>
                <a:cs typeface="Calibri"/>
              </a:rPr>
              <a:t>qu</a:t>
            </a:r>
            <a:r>
              <a:rPr sz="2294" spc="4" dirty="0">
                <a:solidFill>
                  <a:srgbClr val="E6F1EC"/>
                </a:solidFill>
                <a:latin typeface="Calibri"/>
                <a:cs typeface="Calibri"/>
              </a:rPr>
              <a:t>e</a:t>
            </a:r>
            <a:r>
              <a:rPr sz="2294" spc="26" dirty="0">
                <a:solidFill>
                  <a:srgbClr val="E6F1EC"/>
                </a:solidFill>
                <a:latin typeface="Calibri"/>
                <a:cs typeface="Calibri"/>
              </a:rPr>
              <a:t>nt</a:t>
            </a:r>
            <a:r>
              <a:rPr sz="2294" dirty="0">
                <a:solidFill>
                  <a:srgbClr val="E6F1EC"/>
                </a:solidFill>
                <a:latin typeface="Calibri"/>
                <a:cs typeface="Calibri"/>
              </a:rPr>
              <a:t>l</a:t>
            </a:r>
            <a:r>
              <a:rPr sz="2294" spc="-13" dirty="0">
                <a:solidFill>
                  <a:srgbClr val="E6F1EC"/>
                </a:solidFill>
                <a:latin typeface="Calibri"/>
                <a:cs typeface="Calibri"/>
              </a:rPr>
              <a:t>y</a:t>
            </a:r>
            <a:r>
              <a:rPr sz="2294" spc="-9" dirty="0">
                <a:solidFill>
                  <a:srgbClr val="E6F1EC"/>
                </a:solidFill>
                <a:latin typeface="Calibri"/>
                <a:cs typeface="Calibri"/>
              </a:rPr>
              <a:t> e</a:t>
            </a:r>
            <a:r>
              <a:rPr sz="2294" spc="18" dirty="0">
                <a:solidFill>
                  <a:srgbClr val="E6F1EC"/>
                </a:solidFill>
                <a:latin typeface="Calibri"/>
                <a:cs typeface="Calibri"/>
              </a:rPr>
              <a:t>n</a:t>
            </a:r>
            <a:r>
              <a:rPr sz="2294" spc="26" dirty="0">
                <a:solidFill>
                  <a:srgbClr val="E6F1EC"/>
                </a:solidFill>
                <a:latin typeface="Calibri"/>
                <a:cs typeface="Calibri"/>
              </a:rPr>
              <a:t>o</a:t>
            </a:r>
            <a:r>
              <a:rPr sz="2294" spc="31" dirty="0">
                <a:solidFill>
                  <a:srgbClr val="E6F1EC"/>
                </a:solidFill>
                <a:latin typeface="Calibri"/>
                <a:cs typeface="Calibri"/>
              </a:rPr>
              <a:t>u</a:t>
            </a:r>
            <a:r>
              <a:rPr sz="2294" spc="-40" dirty="0">
                <a:solidFill>
                  <a:srgbClr val="E6F1EC"/>
                </a:solidFill>
                <a:latin typeface="Calibri"/>
                <a:cs typeface="Calibri"/>
              </a:rPr>
              <a:t>g</a:t>
            </a:r>
            <a:r>
              <a:rPr sz="2294" dirty="0">
                <a:solidFill>
                  <a:srgbClr val="E6F1EC"/>
                </a:solidFill>
                <a:latin typeface="Calibri"/>
                <a:cs typeface="Calibri"/>
              </a:rPr>
              <a:t>h</a:t>
            </a:r>
            <a:endParaRPr sz="2294">
              <a:solidFill>
                <a:prstClr val="black"/>
              </a:solidFill>
              <a:latin typeface="Calibri"/>
              <a:cs typeface="Calibri"/>
            </a:endParaRPr>
          </a:p>
          <a:p>
            <a:pPr marL="1192930" marR="521101" lvl="1" indent="-212923" defTabSz="806867">
              <a:lnSpc>
                <a:spcPct val="78500"/>
              </a:lnSpc>
              <a:spcBef>
                <a:spcPts val="503"/>
              </a:spcBef>
              <a:buClr>
                <a:srgbClr val="E6F1EC"/>
              </a:buClr>
              <a:buFont typeface="Arial"/>
              <a:buChar char="•"/>
              <a:tabLst>
                <a:tab pos="1193490" algn="l"/>
              </a:tabLst>
            </a:pPr>
            <a:r>
              <a:rPr sz="2294" spc="4" dirty="0">
                <a:solidFill>
                  <a:srgbClr val="E6F1EC"/>
                </a:solidFill>
                <a:latin typeface="Calibri"/>
                <a:cs typeface="Calibri"/>
              </a:rPr>
              <a:t>S</a:t>
            </a:r>
            <a:r>
              <a:rPr sz="2294" spc="-44" dirty="0">
                <a:solidFill>
                  <a:srgbClr val="E6F1EC"/>
                </a:solidFill>
                <a:latin typeface="Calibri"/>
                <a:cs typeface="Calibri"/>
              </a:rPr>
              <a:t>a</a:t>
            </a:r>
            <a:r>
              <a:rPr sz="2294" spc="-84" dirty="0">
                <a:solidFill>
                  <a:srgbClr val="E6F1EC"/>
                </a:solidFill>
                <a:latin typeface="Calibri"/>
                <a:cs typeface="Calibri"/>
              </a:rPr>
              <a:t>f</a:t>
            </a:r>
            <a:r>
              <a:rPr sz="2294" spc="-9" dirty="0">
                <a:solidFill>
                  <a:srgbClr val="E6F1EC"/>
                </a:solidFill>
                <a:latin typeface="Calibri"/>
                <a:cs typeface="Calibri"/>
              </a:rPr>
              <a:t>e</a:t>
            </a:r>
            <a:r>
              <a:rPr sz="2294" spc="18" dirty="0">
                <a:solidFill>
                  <a:srgbClr val="E6F1EC"/>
                </a:solidFill>
                <a:latin typeface="Calibri"/>
                <a:cs typeface="Calibri"/>
              </a:rPr>
              <a:t>t</a:t>
            </a:r>
            <a:r>
              <a:rPr sz="2294" dirty="0">
                <a:solidFill>
                  <a:srgbClr val="E6F1EC"/>
                </a:solidFill>
                <a:latin typeface="Calibri"/>
                <a:cs typeface="Calibri"/>
              </a:rPr>
              <a:t>y</a:t>
            </a:r>
            <a:r>
              <a:rPr sz="2294" spc="-9" dirty="0">
                <a:solidFill>
                  <a:srgbClr val="E6F1EC"/>
                </a:solidFill>
                <a:latin typeface="Calibri"/>
                <a:cs typeface="Calibri"/>
              </a:rPr>
              <a:t>:</a:t>
            </a:r>
            <a:r>
              <a:rPr sz="2294" spc="-75" dirty="0">
                <a:solidFill>
                  <a:srgbClr val="E6F1EC"/>
                </a:solidFill>
                <a:latin typeface="Calibri"/>
                <a:cs typeface="Calibri"/>
              </a:rPr>
              <a:t> </a:t>
            </a:r>
            <a:r>
              <a:rPr sz="2294" spc="-124" dirty="0">
                <a:solidFill>
                  <a:srgbClr val="E6F1EC"/>
                </a:solidFill>
                <a:latin typeface="Calibri"/>
                <a:cs typeface="Calibri"/>
              </a:rPr>
              <a:t>W</a:t>
            </a:r>
            <a:r>
              <a:rPr sz="2294" spc="-13" dirty="0">
                <a:solidFill>
                  <a:srgbClr val="E6F1EC"/>
                </a:solidFill>
                <a:latin typeface="Calibri"/>
                <a:cs typeface="Calibri"/>
              </a:rPr>
              <a:t>e</a:t>
            </a:r>
            <a:r>
              <a:rPr sz="2294" spc="-75" dirty="0">
                <a:solidFill>
                  <a:srgbClr val="E6F1EC"/>
                </a:solidFill>
                <a:latin typeface="Calibri"/>
                <a:cs typeface="Calibri"/>
              </a:rPr>
              <a:t> </a:t>
            </a:r>
            <a:r>
              <a:rPr sz="2294" spc="26" dirty="0">
                <a:solidFill>
                  <a:srgbClr val="E6F1EC"/>
                </a:solidFill>
                <a:latin typeface="Calibri"/>
                <a:cs typeface="Calibri"/>
              </a:rPr>
              <a:t>h</a:t>
            </a:r>
            <a:r>
              <a:rPr sz="2294" spc="-44" dirty="0">
                <a:solidFill>
                  <a:srgbClr val="E6F1EC"/>
                </a:solidFill>
                <a:latin typeface="Calibri"/>
                <a:cs typeface="Calibri"/>
              </a:rPr>
              <a:t>a</a:t>
            </a:r>
            <a:r>
              <a:rPr sz="2294" spc="9" dirty="0">
                <a:solidFill>
                  <a:srgbClr val="E6F1EC"/>
                </a:solidFill>
                <a:latin typeface="Calibri"/>
                <a:cs typeface="Calibri"/>
              </a:rPr>
              <a:t>v</a:t>
            </a:r>
            <a:r>
              <a:rPr sz="2294" spc="-13" dirty="0">
                <a:solidFill>
                  <a:srgbClr val="E6F1EC"/>
                </a:solidFill>
                <a:latin typeface="Calibri"/>
                <a:cs typeface="Calibri"/>
              </a:rPr>
              <a:t>e</a:t>
            </a:r>
            <a:r>
              <a:rPr sz="2294" spc="-75" dirty="0">
                <a:solidFill>
                  <a:srgbClr val="E6F1EC"/>
                </a:solidFill>
                <a:latin typeface="Calibri"/>
                <a:cs typeface="Calibri"/>
              </a:rPr>
              <a:t> </a:t>
            </a:r>
            <a:r>
              <a:rPr sz="2294" spc="-44" dirty="0">
                <a:solidFill>
                  <a:srgbClr val="E6F1EC"/>
                </a:solidFill>
                <a:latin typeface="Calibri"/>
                <a:cs typeface="Calibri"/>
              </a:rPr>
              <a:t>a</a:t>
            </a:r>
            <a:r>
              <a:rPr sz="2294" spc="-18" dirty="0">
                <a:solidFill>
                  <a:srgbClr val="E6F1EC"/>
                </a:solidFill>
                <a:latin typeface="Calibri"/>
                <a:cs typeface="Calibri"/>
              </a:rPr>
              <a:t>s</a:t>
            </a:r>
            <a:r>
              <a:rPr sz="2294" spc="-88" dirty="0">
                <a:solidFill>
                  <a:srgbClr val="E6F1EC"/>
                </a:solidFill>
                <a:latin typeface="Calibri"/>
                <a:cs typeface="Calibri"/>
              </a:rPr>
              <a:t>k</a:t>
            </a:r>
            <a:r>
              <a:rPr sz="2294" spc="-9" dirty="0">
                <a:solidFill>
                  <a:srgbClr val="E6F1EC"/>
                </a:solidFill>
                <a:latin typeface="Calibri"/>
                <a:cs typeface="Calibri"/>
              </a:rPr>
              <a:t>e</a:t>
            </a:r>
            <a:r>
              <a:rPr sz="2294" dirty="0">
                <a:solidFill>
                  <a:srgbClr val="E6F1EC"/>
                </a:solidFill>
                <a:latin typeface="Calibri"/>
                <a:cs typeface="Calibri"/>
              </a:rPr>
              <a:t>d</a:t>
            </a:r>
            <a:r>
              <a:rPr sz="2294" spc="-49" dirty="0">
                <a:solidFill>
                  <a:srgbClr val="E6F1EC"/>
                </a:solidFill>
                <a:latin typeface="Calibri"/>
                <a:cs typeface="Calibri"/>
              </a:rPr>
              <a:t> </a:t>
            </a:r>
            <a:r>
              <a:rPr sz="2294" spc="22" dirty="0">
                <a:solidFill>
                  <a:srgbClr val="E6F1EC"/>
                </a:solidFill>
                <a:latin typeface="Calibri"/>
                <a:cs typeface="Calibri"/>
              </a:rPr>
              <a:t>o</a:t>
            </a:r>
            <a:r>
              <a:rPr sz="2294" spc="18" dirty="0">
                <a:solidFill>
                  <a:srgbClr val="E6F1EC"/>
                </a:solidFill>
                <a:latin typeface="Calibri"/>
                <a:cs typeface="Calibri"/>
              </a:rPr>
              <a:t>t</a:t>
            </a:r>
            <a:r>
              <a:rPr sz="2294" spc="26" dirty="0">
                <a:solidFill>
                  <a:srgbClr val="E6F1EC"/>
                </a:solidFill>
                <a:latin typeface="Calibri"/>
                <a:cs typeface="Calibri"/>
              </a:rPr>
              <a:t>h</a:t>
            </a:r>
            <a:r>
              <a:rPr sz="2294" spc="-9" dirty="0">
                <a:solidFill>
                  <a:srgbClr val="E6F1EC"/>
                </a:solidFill>
                <a:latin typeface="Calibri"/>
                <a:cs typeface="Calibri"/>
              </a:rPr>
              <a:t>er</a:t>
            </a:r>
            <a:r>
              <a:rPr sz="2294" spc="-172" dirty="0">
                <a:solidFill>
                  <a:srgbClr val="E6F1EC"/>
                </a:solidFill>
                <a:latin typeface="Calibri"/>
                <a:cs typeface="Calibri"/>
              </a:rPr>
              <a:t> </a:t>
            </a:r>
            <a:r>
              <a:rPr sz="2294" spc="9" dirty="0">
                <a:solidFill>
                  <a:srgbClr val="E6F1EC"/>
                </a:solidFill>
                <a:latin typeface="Calibri"/>
                <a:cs typeface="Calibri"/>
              </a:rPr>
              <a:t>(</a:t>
            </a:r>
            <a:r>
              <a:rPr sz="2294" dirty="0">
                <a:solidFill>
                  <a:srgbClr val="E6F1EC"/>
                </a:solidFill>
                <a:latin typeface="Calibri"/>
                <a:cs typeface="Calibri"/>
              </a:rPr>
              <a:t>NS</a:t>
            </a:r>
            <a:r>
              <a:rPr sz="2294" spc="-260" dirty="0">
                <a:solidFill>
                  <a:srgbClr val="E6F1EC"/>
                </a:solidFill>
                <a:latin typeface="Calibri"/>
                <a:cs typeface="Calibri"/>
              </a:rPr>
              <a:t>F</a:t>
            </a:r>
            <a:r>
              <a:rPr sz="2294" spc="-9" dirty="0">
                <a:solidFill>
                  <a:srgbClr val="E6F1EC"/>
                </a:solidFill>
                <a:latin typeface="Calibri"/>
                <a:cs typeface="Calibri"/>
              </a:rPr>
              <a:t>,</a:t>
            </a:r>
            <a:r>
              <a:rPr sz="2294" spc="-124" dirty="0">
                <a:solidFill>
                  <a:srgbClr val="E6F1EC"/>
                </a:solidFill>
                <a:latin typeface="Calibri"/>
                <a:cs typeface="Calibri"/>
              </a:rPr>
              <a:t> </a:t>
            </a:r>
            <a:r>
              <a:rPr sz="2294" dirty="0">
                <a:solidFill>
                  <a:srgbClr val="E6F1EC"/>
                </a:solidFill>
                <a:latin typeface="Calibri"/>
                <a:cs typeface="Calibri"/>
              </a:rPr>
              <a:t>D</a:t>
            </a:r>
            <a:r>
              <a:rPr sz="2294" spc="-22" dirty="0">
                <a:solidFill>
                  <a:srgbClr val="E6F1EC"/>
                </a:solidFill>
                <a:latin typeface="Calibri"/>
                <a:cs typeface="Calibri"/>
              </a:rPr>
              <a:t>O</a:t>
            </a:r>
            <a:r>
              <a:rPr sz="2294" spc="26" dirty="0">
                <a:solidFill>
                  <a:srgbClr val="E6F1EC"/>
                </a:solidFill>
                <a:latin typeface="Calibri"/>
                <a:cs typeface="Calibri"/>
              </a:rPr>
              <a:t>E</a:t>
            </a:r>
            <a:r>
              <a:rPr sz="2294" dirty="0">
                <a:solidFill>
                  <a:srgbClr val="E6F1EC"/>
                </a:solidFill>
                <a:latin typeface="Calibri"/>
                <a:cs typeface="Calibri"/>
              </a:rPr>
              <a:t>)</a:t>
            </a:r>
            <a:r>
              <a:rPr sz="2294" spc="-71" dirty="0">
                <a:solidFill>
                  <a:srgbClr val="E6F1EC"/>
                </a:solidFill>
                <a:latin typeface="Calibri"/>
                <a:cs typeface="Calibri"/>
              </a:rPr>
              <a:t> </a:t>
            </a:r>
            <a:r>
              <a:rPr sz="2294" spc="4" dirty="0">
                <a:solidFill>
                  <a:srgbClr val="E6F1EC"/>
                </a:solidFill>
                <a:latin typeface="Calibri"/>
                <a:cs typeface="Calibri"/>
              </a:rPr>
              <a:t>f</a:t>
            </a:r>
            <a:r>
              <a:rPr sz="2294" spc="-44" dirty="0">
                <a:solidFill>
                  <a:srgbClr val="E6F1EC"/>
                </a:solidFill>
                <a:latin typeface="Calibri"/>
                <a:cs typeface="Calibri"/>
              </a:rPr>
              <a:t>a</a:t>
            </a:r>
            <a:r>
              <a:rPr sz="2294" spc="-13" dirty="0">
                <a:solidFill>
                  <a:srgbClr val="E6F1EC"/>
                </a:solidFill>
                <a:latin typeface="Calibri"/>
                <a:cs typeface="Calibri"/>
              </a:rPr>
              <a:t>c</a:t>
            </a:r>
            <a:r>
              <a:rPr sz="2294" dirty="0">
                <a:solidFill>
                  <a:srgbClr val="E6F1EC"/>
                </a:solidFill>
                <a:latin typeface="Calibri"/>
                <a:cs typeface="Calibri"/>
              </a:rPr>
              <a:t>ili</a:t>
            </a:r>
            <a:r>
              <a:rPr sz="2294" spc="18" dirty="0">
                <a:solidFill>
                  <a:srgbClr val="E6F1EC"/>
                </a:solidFill>
                <a:latin typeface="Calibri"/>
                <a:cs typeface="Calibri"/>
              </a:rPr>
              <a:t>t</a:t>
            </a:r>
            <a:r>
              <a:rPr sz="2294" spc="-13" dirty="0">
                <a:solidFill>
                  <a:srgbClr val="E6F1EC"/>
                </a:solidFill>
                <a:latin typeface="Calibri"/>
                <a:cs typeface="Calibri"/>
              </a:rPr>
              <a:t>y</a:t>
            </a:r>
            <a:r>
              <a:rPr sz="2294" spc="-150" dirty="0">
                <a:solidFill>
                  <a:srgbClr val="E6F1EC"/>
                </a:solidFill>
                <a:latin typeface="Calibri"/>
                <a:cs typeface="Calibri"/>
              </a:rPr>
              <a:t> </a:t>
            </a:r>
            <a:r>
              <a:rPr sz="2294" spc="-18" dirty="0">
                <a:solidFill>
                  <a:srgbClr val="E6F1EC"/>
                </a:solidFill>
                <a:latin typeface="Calibri"/>
                <a:cs typeface="Calibri"/>
              </a:rPr>
              <a:t>s</a:t>
            </a:r>
            <a:r>
              <a:rPr sz="2294" spc="-44" dirty="0">
                <a:solidFill>
                  <a:srgbClr val="E6F1EC"/>
                </a:solidFill>
                <a:latin typeface="Calibri"/>
                <a:cs typeface="Calibri"/>
              </a:rPr>
              <a:t>a</a:t>
            </a:r>
            <a:r>
              <a:rPr sz="2294" spc="-84" dirty="0">
                <a:solidFill>
                  <a:srgbClr val="E6F1EC"/>
                </a:solidFill>
                <a:latin typeface="Calibri"/>
                <a:cs typeface="Calibri"/>
              </a:rPr>
              <a:t>f</a:t>
            </a:r>
            <a:r>
              <a:rPr sz="2294" spc="-9" dirty="0">
                <a:solidFill>
                  <a:srgbClr val="E6F1EC"/>
                </a:solidFill>
                <a:latin typeface="Calibri"/>
                <a:cs typeface="Calibri"/>
              </a:rPr>
              <a:t>e</a:t>
            </a:r>
            <a:r>
              <a:rPr sz="2294" spc="18" dirty="0">
                <a:solidFill>
                  <a:srgbClr val="E6F1EC"/>
                </a:solidFill>
                <a:latin typeface="Calibri"/>
                <a:cs typeface="Calibri"/>
              </a:rPr>
              <a:t>t</a:t>
            </a:r>
            <a:r>
              <a:rPr sz="2294" spc="-13" dirty="0">
                <a:solidFill>
                  <a:srgbClr val="E6F1EC"/>
                </a:solidFill>
                <a:latin typeface="Calibri"/>
                <a:cs typeface="Calibri"/>
              </a:rPr>
              <a:t>y</a:t>
            </a:r>
            <a:r>
              <a:rPr sz="2294" spc="-9" dirty="0">
                <a:solidFill>
                  <a:srgbClr val="E6F1EC"/>
                </a:solidFill>
                <a:latin typeface="Calibri"/>
                <a:cs typeface="Calibri"/>
              </a:rPr>
              <a:t> </a:t>
            </a:r>
            <a:r>
              <a:rPr sz="2294" spc="22" dirty="0">
                <a:solidFill>
                  <a:srgbClr val="E6F1EC"/>
                </a:solidFill>
                <a:latin typeface="Calibri"/>
                <a:cs typeface="Calibri"/>
              </a:rPr>
              <a:t>o</a:t>
            </a:r>
            <a:r>
              <a:rPr sz="2294" spc="4" dirty="0">
                <a:solidFill>
                  <a:srgbClr val="E6F1EC"/>
                </a:solidFill>
                <a:latin typeface="Calibri"/>
                <a:cs typeface="Calibri"/>
              </a:rPr>
              <a:t>ff</a:t>
            </a:r>
            <a:r>
              <a:rPr sz="2294" dirty="0">
                <a:solidFill>
                  <a:srgbClr val="E6F1EC"/>
                </a:solidFill>
                <a:latin typeface="Calibri"/>
                <a:cs typeface="Calibri"/>
              </a:rPr>
              <a:t>i</a:t>
            </a:r>
            <a:r>
              <a:rPr sz="2294" spc="-13" dirty="0">
                <a:solidFill>
                  <a:srgbClr val="E6F1EC"/>
                </a:solidFill>
                <a:latin typeface="Calibri"/>
                <a:cs typeface="Calibri"/>
              </a:rPr>
              <a:t>c</a:t>
            </a:r>
            <a:r>
              <a:rPr sz="2294" spc="-9" dirty="0">
                <a:solidFill>
                  <a:srgbClr val="E6F1EC"/>
                </a:solidFill>
                <a:latin typeface="Calibri"/>
                <a:cs typeface="Calibri"/>
              </a:rPr>
              <a:t>e</a:t>
            </a:r>
            <a:r>
              <a:rPr sz="2294" spc="-18" dirty="0">
                <a:solidFill>
                  <a:srgbClr val="E6F1EC"/>
                </a:solidFill>
                <a:latin typeface="Calibri"/>
                <a:cs typeface="Calibri"/>
              </a:rPr>
              <a:t>r</a:t>
            </a:r>
            <a:r>
              <a:rPr sz="2294" dirty="0">
                <a:solidFill>
                  <a:srgbClr val="E6F1EC"/>
                </a:solidFill>
                <a:latin typeface="Calibri"/>
                <a:cs typeface="Calibri"/>
              </a:rPr>
              <a:t>s</a:t>
            </a:r>
            <a:r>
              <a:rPr sz="2294" spc="-185" dirty="0">
                <a:solidFill>
                  <a:srgbClr val="E6F1EC"/>
                </a:solidFill>
                <a:latin typeface="Calibri"/>
                <a:cs typeface="Calibri"/>
              </a:rPr>
              <a:t> </a:t>
            </a:r>
            <a:r>
              <a:rPr sz="2294" spc="-44" dirty="0">
                <a:solidFill>
                  <a:srgbClr val="E6F1EC"/>
                </a:solidFill>
                <a:latin typeface="Calibri"/>
                <a:cs typeface="Calibri"/>
              </a:rPr>
              <a:t>a</a:t>
            </a:r>
            <a:r>
              <a:rPr sz="2294" spc="26" dirty="0">
                <a:solidFill>
                  <a:srgbClr val="E6F1EC"/>
                </a:solidFill>
                <a:latin typeface="Calibri"/>
                <a:cs typeface="Calibri"/>
              </a:rPr>
              <a:t>n</a:t>
            </a:r>
            <a:r>
              <a:rPr sz="2294" dirty="0">
                <a:solidFill>
                  <a:srgbClr val="E6F1EC"/>
                </a:solidFill>
                <a:latin typeface="Calibri"/>
                <a:cs typeface="Calibri"/>
              </a:rPr>
              <a:t>d</a:t>
            </a:r>
            <a:r>
              <a:rPr sz="2294" spc="-49" dirty="0">
                <a:solidFill>
                  <a:srgbClr val="E6F1EC"/>
                </a:solidFill>
                <a:latin typeface="Calibri"/>
                <a:cs typeface="Calibri"/>
              </a:rPr>
              <a:t> </a:t>
            </a:r>
            <a:r>
              <a:rPr sz="2294" spc="-13" dirty="0">
                <a:solidFill>
                  <a:srgbClr val="E6F1EC"/>
                </a:solidFill>
                <a:latin typeface="Calibri"/>
                <a:cs typeface="Calibri"/>
              </a:rPr>
              <a:t>c</a:t>
            </a:r>
            <a:r>
              <a:rPr sz="2294" spc="22" dirty="0">
                <a:solidFill>
                  <a:srgbClr val="E6F1EC"/>
                </a:solidFill>
                <a:latin typeface="Calibri"/>
                <a:cs typeface="Calibri"/>
              </a:rPr>
              <a:t>o</a:t>
            </a:r>
            <a:r>
              <a:rPr sz="2294" spc="26" dirty="0">
                <a:solidFill>
                  <a:srgbClr val="E6F1EC"/>
                </a:solidFill>
                <a:latin typeface="Calibri"/>
                <a:cs typeface="Calibri"/>
              </a:rPr>
              <a:t>n</a:t>
            </a:r>
            <a:r>
              <a:rPr sz="2294" spc="-18" dirty="0">
                <a:solidFill>
                  <a:srgbClr val="E6F1EC"/>
                </a:solidFill>
                <a:latin typeface="Calibri"/>
                <a:cs typeface="Calibri"/>
              </a:rPr>
              <a:t>s</a:t>
            </a:r>
            <a:r>
              <a:rPr sz="2294" spc="26" dirty="0">
                <a:solidFill>
                  <a:srgbClr val="E6F1EC"/>
                </a:solidFill>
                <a:latin typeface="Calibri"/>
                <a:cs typeface="Calibri"/>
              </a:rPr>
              <a:t>u</a:t>
            </a:r>
            <a:r>
              <a:rPr sz="2294" dirty="0">
                <a:solidFill>
                  <a:srgbClr val="E6F1EC"/>
                </a:solidFill>
                <a:latin typeface="Calibri"/>
                <a:cs typeface="Calibri"/>
              </a:rPr>
              <a:t>l</a:t>
            </a:r>
            <a:r>
              <a:rPr sz="2294" spc="18" dirty="0">
                <a:solidFill>
                  <a:srgbClr val="E6F1EC"/>
                </a:solidFill>
                <a:latin typeface="Calibri"/>
                <a:cs typeface="Calibri"/>
              </a:rPr>
              <a:t>t</a:t>
            </a:r>
            <a:r>
              <a:rPr sz="2294" spc="-57" dirty="0">
                <a:solidFill>
                  <a:srgbClr val="E6F1EC"/>
                </a:solidFill>
                <a:latin typeface="Calibri"/>
                <a:cs typeface="Calibri"/>
              </a:rPr>
              <a:t>a</a:t>
            </a:r>
            <a:r>
              <a:rPr sz="2294" spc="26" dirty="0">
                <a:solidFill>
                  <a:srgbClr val="E6F1EC"/>
                </a:solidFill>
                <a:latin typeface="Calibri"/>
                <a:cs typeface="Calibri"/>
              </a:rPr>
              <a:t>n</a:t>
            </a:r>
            <a:r>
              <a:rPr sz="2294" spc="-75" dirty="0">
                <a:solidFill>
                  <a:srgbClr val="E6F1EC"/>
                </a:solidFill>
                <a:latin typeface="Calibri"/>
                <a:cs typeface="Calibri"/>
              </a:rPr>
              <a:t>t</a:t>
            </a:r>
            <a:r>
              <a:rPr sz="2294" dirty="0">
                <a:solidFill>
                  <a:srgbClr val="E6F1EC"/>
                </a:solidFill>
                <a:latin typeface="Calibri"/>
                <a:cs typeface="Calibri"/>
              </a:rPr>
              <a:t>s</a:t>
            </a:r>
            <a:r>
              <a:rPr sz="2294" spc="-185" dirty="0">
                <a:solidFill>
                  <a:srgbClr val="E6F1EC"/>
                </a:solidFill>
                <a:latin typeface="Calibri"/>
                <a:cs typeface="Calibri"/>
              </a:rPr>
              <a:t> </a:t>
            </a:r>
            <a:r>
              <a:rPr sz="2294" spc="26" dirty="0">
                <a:solidFill>
                  <a:srgbClr val="E6F1EC"/>
                </a:solidFill>
                <a:latin typeface="Calibri"/>
                <a:cs typeface="Calibri"/>
              </a:rPr>
              <a:t>t</a:t>
            </a:r>
            <a:r>
              <a:rPr sz="2294" dirty="0">
                <a:solidFill>
                  <a:srgbClr val="E6F1EC"/>
                </a:solidFill>
                <a:latin typeface="Calibri"/>
                <a:cs typeface="Calibri"/>
              </a:rPr>
              <a:t>o</a:t>
            </a:r>
            <a:r>
              <a:rPr sz="2294" spc="-141" dirty="0">
                <a:solidFill>
                  <a:srgbClr val="E6F1EC"/>
                </a:solidFill>
                <a:latin typeface="Calibri"/>
                <a:cs typeface="Calibri"/>
              </a:rPr>
              <a:t> </a:t>
            </a:r>
            <a:r>
              <a:rPr sz="2294" spc="26" dirty="0">
                <a:solidFill>
                  <a:srgbClr val="E6F1EC"/>
                </a:solidFill>
                <a:latin typeface="Calibri"/>
                <a:cs typeface="Calibri"/>
              </a:rPr>
              <a:t>p</a:t>
            </a:r>
            <a:r>
              <a:rPr sz="2294" spc="-44" dirty="0">
                <a:solidFill>
                  <a:srgbClr val="E6F1EC"/>
                </a:solidFill>
                <a:latin typeface="Calibri"/>
                <a:cs typeface="Calibri"/>
              </a:rPr>
              <a:t>a</a:t>
            </a:r>
            <a:r>
              <a:rPr sz="2294" spc="-18" dirty="0">
                <a:solidFill>
                  <a:srgbClr val="E6F1EC"/>
                </a:solidFill>
                <a:latin typeface="Calibri"/>
                <a:cs typeface="Calibri"/>
              </a:rPr>
              <a:t>r</a:t>
            </a:r>
            <a:r>
              <a:rPr sz="2294" spc="26" dirty="0">
                <a:solidFill>
                  <a:srgbClr val="E6F1EC"/>
                </a:solidFill>
                <a:latin typeface="Calibri"/>
                <a:cs typeface="Calibri"/>
              </a:rPr>
              <a:t>t</a:t>
            </a:r>
            <a:r>
              <a:rPr sz="2294" dirty="0">
                <a:solidFill>
                  <a:srgbClr val="E6F1EC"/>
                </a:solidFill>
                <a:latin typeface="Calibri"/>
                <a:cs typeface="Calibri"/>
              </a:rPr>
              <a:t>i</a:t>
            </a:r>
            <a:r>
              <a:rPr sz="2294" spc="-13" dirty="0">
                <a:solidFill>
                  <a:srgbClr val="E6F1EC"/>
                </a:solidFill>
                <a:latin typeface="Calibri"/>
                <a:cs typeface="Calibri"/>
              </a:rPr>
              <a:t>c</a:t>
            </a:r>
            <a:r>
              <a:rPr sz="2294" dirty="0">
                <a:solidFill>
                  <a:srgbClr val="E6F1EC"/>
                </a:solidFill>
                <a:latin typeface="Calibri"/>
                <a:cs typeface="Calibri"/>
              </a:rPr>
              <a:t>i</a:t>
            </a:r>
            <a:r>
              <a:rPr sz="2294" spc="26" dirty="0">
                <a:solidFill>
                  <a:srgbClr val="E6F1EC"/>
                </a:solidFill>
                <a:latin typeface="Calibri"/>
                <a:cs typeface="Calibri"/>
              </a:rPr>
              <a:t>p</a:t>
            </a:r>
            <a:r>
              <a:rPr sz="2294" spc="-44" dirty="0">
                <a:solidFill>
                  <a:srgbClr val="E6F1EC"/>
                </a:solidFill>
                <a:latin typeface="Calibri"/>
                <a:cs typeface="Calibri"/>
              </a:rPr>
              <a:t>a</a:t>
            </a:r>
            <a:r>
              <a:rPr sz="2294" spc="18" dirty="0">
                <a:solidFill>
                  <a:srgbClr val="E6F1EC"/>
                </a:solidFill>
                <a:latin typeface="Calibri"/>
                <a:cs typeface="Calibri"/>
              </a:rPr>
              <a:t>t</a:t>
            </a:r>
            <a:r>
              <a:rPr sz="2294" spc="-13" dirty="0">
                <a:solidFill>
                  <a:srgbClr val="E6F1EC"/>
                </a:solidFill>
                <a:latin typeface="Calibri"/>
                <a:cs typeface="Calibri"/>
              </a:rPr>
              <a:t>e</a:t>
            </a:r>
            <a:r>
              <a:rPr sz="2294" spc="-163" dirty="0">
                <a:solidFill>
                  <a:srgbClr val="E6F1EC"/>
                </a:solidFill>
                <a:latin typeface="Calibri"/>
                <a:cs typeface="Calibri"/>
              </a:rPr>
              <a:t> </a:t>
            </a:r>
            <a:r>
              <a:rPr sz="2294" dirty="0">
                <a:solidFill>
                  <a:srgbClr val="E6F1EC"/>
                </a:solidFill>
                <a:latin typeface="Calibri"/>
                <a:cs typeface="Calibri"/>
              </a:rPr>
              <a:t>in</a:t>
            </a:r>
            <a:r>
              <a:rPr sz="2294" spc="-137" dirty="0">
                <a:solidFill>
                  <a:srgbClr val="E6F1EC"/>
                </a:solidFill>
                <a:latin typeface="Calibri"/>
                <a:cs typeface="Calibri"/>
              </a:rPr>
              <a:t> </a:t>
            </a:r>
            <a:r>
              <a:rPr sz="2294" spc="26" dirty="0">
                <a:solidFill>
                  <a:srgbClr val="E6F1EC"/>
                </a:solidFill>
                <a:latin typeface="Calibri"/>
                <a:cs typeface="Calibri"/>
              </a:rPr>
              <a:t>b</a:t>
            </a:r>
            <a:r>
              <a:rPr sz="2294" spc="4" dirty="0">
                <a:solidFill>
                  <a:srgbClr val="E6F1EC"/>
                </a:solidFill>
                <a:latin typeface="Calibri"/>
                <a:cs typeface="Calibri"/>
              </a:rPr>
              <a:t>i</a:t>
            </a:r>
            <a:r>
              <a:rPr sz="2294" dirty="0">
                <a:solidFill>
                  <a:srgbClr val="E6F1EC"/>
                </a:solidFill>
                <a:latin typeface="Calibri"/>
                <a:cs typeface="Calibri"/>
              </a:rPr>
              <a:t>-</a:t>
            </a:r>
            <a:r>
              <a:rPr sz="2294" spc="-44" dirty="0">
                <a:solidFill>
                  <a:srgbClr val="E6F1EC"/>
                </a:solidFill>
                <a:latin typeface="Calibri"/>
                <a:cs typeface="Calibri"/>
              </a:rPr>
              <a:t>a</a:t>
            </a:r>
            <a:r>
              <a:rPr sz="2294" spc="26" dirty="0">
                <a:solidFill>
                  <a:srgbClr val="E6F1EC"/>
                </a:solidFill>
                <a:latin typeface="Calibri"/>
                <a:cs typeface="Calibri"/>
              </a:rPr>
              <a:t>nnu</a:t>
            </a:r>
            <a:r>
              <a:rPr sz="2294" spc="-44" dirty="0">
                <a:solidFill>
                  <a:srgbClr val="E6F1EC"/>
                </a:solidFill>
                <a:latin typeface="Calibri"/>
                <a:cs typeface="Calibri"/>
              </a:rPr>
              <a:t>a</a:t>
            </a:r>
            <a:r>
              <a:rPr sz="2294" dirty="0">
                <a:solidFill>
                  <a:srgbClr val="E6F1EC"/>
                </a:solidFill>
                <a:latin typeface="Calibri"/>
                <a:cs typeface="Calibri"/>
              </a:rPr>
              <a:t>l</a:t>
            </a:r>
            <a:r>
              <a:rPr sz="2294" spc="-168" dirty="0">
                <a:solidFill>
                  <a:srgbClr val="E6F1EC"/>
                </a:solidFill>
                <a:latin typeface="Calibri"/>
                <a:cs typeface="Calibri"/>
              </a:rPr>
              <a:t> </a:t>
            </a:r>
            <a:r>
              <a:rPr sz="2294" spc="-18" dirty="0">
                <a:solidFill>
                  <a:srgbClr val="E6F1EC"/>
                </a:solidFill>
                <a:latin typeface="Calibri"/>
                <a:cs typeface="Calibri"/>
              </a:rPr>
              <a:t>s</a:t>
            </a:r>
            <a:r>
              <a:rPr sz="2294" spc="-44" dirty="0">
                <a:solidFill>
                  <a:srgbClr val="E6F1EC"/>
                </a:solidFill>
                <a:latin typeface="Calibri"/>
                <a:cs typeface="Calibri"/>
              </a:rPr>
              <a:t>a</a:t>
            </a:r>
            <a:r>
              <a:rPr sz="2294" spc="-84" dirty="0">
                <a:solidFill>
                  <a:srgbClr val="E6F1EC"/>
                </a:solidFill>
                <a:latin typeface="Calibri"/>
                <a:cs typeface="Calibri"/>
              </a:rPr>
              <a:t>f</a:t>
            </a:r>
            <a:r>
              <a:rPr sz="2294" spc="-9" dirty="0">
                <a:solidFill>
                  <a:srgbClr val="E6F1EC"/>
                </a:solidFill>
                <a:latin typeface="Calibri"/>
                <a:cs typeface="Calibri"/>
              </a:rPr>
              <a:t>e</a:t>
            </a:r>
            <a:r>
              <a:rPr sz="2294" spc="18" dirty="0">
                <a:solidFill>
                  <a:srgbClr val="E6F1EC"/>
                </a:solidFill>
                <a:latin typeface="Calibri"/>
                <a:cs typeface="Calibri"/>
              </a:rPr>
              <a:t>t</a:t>
            </a:r>
            <a:r>
              <a:rPr sz="2294" spc="-13" dirty="0">
                <a:solidFill>
                  <a:srgbClr val="E6F1EC"/>
                </a:solidFill>
                <a:latin typeface="Calibri"/>
                <a:cs typeface="Calibri"/>
              </a:rPr>
              <a:t>y</a:t>
            </a:r>
            <a:r>
              <a:rPr sz="2294" spc="-9" dirty="0">
                <a:solidFill>
                  <a:srgbClr val="E6F1EC"/>
                </a:solidFill>
                <a:latin typeface="Calibri"/>
                <a:cs typeface="Calibri"/>
              </a:rPr>
              <a:t> </a:t>
            </a:r>
            <a:r>
              <a:rPr sz="2294" dirty="0">
                <a:solidFill>
                  <a:srgbClr val="E6F1EC"/>
                </a:solidFill>
                <a:latin typeface="Calibri"/>
                <a:cs typeface="Calibri"/>
              </a:rPr>
              <a:t>i</a:t>
            </a:r>
            <a:r>
              <a:rPr sz="2294" spc="26" dirty="0">
                <a:solidFill>
                  <a:srgbClr val="E6F1EC"/>
                </a:solidFill>
                <a:latin typeface="Calibri"/>
                <a:cs typeface="Calibri"/>
              </a:rPr>
              <a:t>n</a:t>
            </a:r>
            <a:r>
              <a:rPr sz="2294" spc="-18" dirty="0">
                <a:solidFill>
                  <a:srgbClr val="E6F1EC"/>
                </a:solidFill>
                <a:latin typeface="Calibri"/>
                <a:cs typeface="Calibri"/>
              </a:rPr>
              <a:t>s</a:t>
            </a:r>
            <a:r>
              <a:rPr sz="2294" spc="26" dirty="0">
                <a:solidFill>
                  <a:srgbClr val="E6F1EC"/>
                </a:solidFill>
                <a:latin typeface="Calibri"/>
                <a:cs typeface="Calibri"/>
              </a:rPr>
              <a:t>p</a:t>
            </a:r>
            <a:r>
              <a:rPr sz="2294" spc="-9" dirty="0">
                <a:solidFill>
                  <a:srgbClr val="E6F1EC"/>
                </a:solidFill>
                <a:latin typeface="Calibri"/>
                <a:cs typeface="Calibri"/>
              </a:rPr>
              <a:t>e</a:t>
            </a:r>
            <a:r>
              <a:rPr sz="2294" spc="-18" dirty="0">
                <a:solidFill>
                  <a:srgbClr val="E6F1EC"/>
                </a:solidFill>
                <a:latin typeface="Calibri"/>
                <a:cs typeface="Calibri"/>
              </a:rPr>
              <a:t>c</a:t>
            </a:r>
            <a:r>
              <a:rPr sz="2294" spc="13" dirty="0">
                <a:solidFill>
                  <a:srgbClr val="E6F1EC"/>
                </a:solidFill>
                <a:latin typeface="Calibri"/>
                <a:cs typeface="Calibri"/>
              </a:rPr>
              <a:t>t</a:t>
            </a:r>
            <a:r>
              <a:rPr sz="2294" dirty="0">
                <a:solidFill>
                  <a:srgbClr val="E6F1EC"/>
                </a:solidFill>
                <a:latin typeface="Calibri"/>
                <a:cs typeface="Calibri"/>
              </a:rPr>
              <a:t>i</a:t>
            </a:r>
            <a:r>
              <a:rPr sz="2294" spc="22" dirty="0">
                <a:solidFill>
                  <a:srgbClr val="E6F1EC"/>
                </a:solidFill>
                <a:latin typeface="Calibri"/>
                <a:cs typeface="Calibri"/>
              </a:rPr>
              <a:t>o</a:t>
            </a:r>
            <a:r>
              <a:rPr sz="2294" spc="26" dirty="0">
                <a:solidFill>
                  <a:srgbClr val="E6F1EC"/>
                </a:solidFill>
                <a:latin typeface="Calibri"/>
                <a:cs typeface="Calibri"/>
              </a:rPr>
              <a:t>n</a:t>
            </a:r>
            <a:r>
              <a:rPr sz="2294" dirty="0">
                <a:solidFill>
                  <a:srgbClr val="E6F1EC"/>
                </a:solidFill>
                <a:latin typeface="Calibri"/>
                <a:cs typeface="Calibri"/>
              </a:rPr>
              <a:t>s</a:t>
            </a:r>
            <a:r>
              <a:rPr sz="2294" spc="-180" dirty="0">
                <a:solidFill>
                  <a:srgbClr val="E6F1EC"/>
                </a:solidFill>
                <a:latin typeface="Calibri"/>
                <a:cs typeface="Calibri"/>
              </a:rPr>
              <a:t> </a:t>
            </a:r>
            <a:r>
              <a:rPr sz="2294" spc="22" dirty="0">
                <a:solidFill>
                  <a:srgbClr val="E6F1EC"/>
                </a:solidFill>
                <a:latin typeface="Calibri"/>
                <a:cs typeface="Calibri"/>
              </a:rPr>
              <a:t>o</a:t>
            </a:r>
            <a:r>
              <a:rPr sz="2294" dirty="0">
                <a:solidFill>
                  <a:srgbClr val="E6F1EC"/>
                </a:solidFill>
                <a:latin typeface="Calibri"/>
                <a:cs typeface="Calibri"/>
              </a:rPr>
              <a:t>f</a:t>
            </a:r>
            <a:r>
              <a:rPr sz="2294" spc="-163" dirty="0">
                <a:solidFill>
                  <a:srgbClr val="E6F1EC"/>
                </a:solidFill>
                <a:latin typeface="Calibri"/>
                <a:cs typeface="Calibri"/>
              </a:rPr>
              <a:t> </a:t>
            </a:r>
            <a:r>
              <a:rPr sz="2294" spc="13" dirty="0">
                <a:solidFill>
                  <a:srgbClr val="E6F1EC"/>
                </a:solidFill>
                <a:latin typeface="Calibri"/>
                <a:cs typeface="Calibri"/>
              </a:rPr>
              <a:t>t</a:t>
            </a:r>
            <a:r>
              <a:rPr sz="2294" spc="26" dirty="0">
                <a:solidFill>
                  <a:srgbClr val="E6F1EC"/>
                </a:solidFill>
                <a:latin typeface="Calibri"/>
                <a:cs typeface="Calibri"/>
              </a:rPr>
              <a:t>h</a:t>
            </a:r>
            <a:r>
              <a:rPr sz="2294" spc="-13" dirty="0">
                <a:solidFill>
                  <a:srgbClr val="E6F1EC"/>
                </a:solidFill>
                <a:latin typeface="Calibri"/>
                <a:cs typeface="Calibri"/>
              </a:rPr>
              <a:t>e</a:t>
            </a:r>
            <a:r>
              <a:rPr sz="2294" spc="-75" dirty="0">
                <a:solidFill>
                  <a:srgbClr val="E6F1EC"/>
                </a:solidFill>
                <a:latin typeface="Calibri"/>
                <a:cs typeface="Calibri"/>
              </a:rPr>
              <a:t> </a:t>
            </a:r>
            <a:r>
              <a:rPr sz="2294" spc="4" dirty="0">
                <a:solidFill>
                  <a:srgbClr val="E6F1EC"/>
                </a:solidFill>
                <a:latin typeface="Calibri"/>
                <a:cs typeface="Calibri"/>
              </a:rPr>
              <a:t>L</a:t>
            </a:r>
            <a:r>
              <a:rPr sz="2294" spc="22" dirty="0">
                <a:solidFill>
                  <a:srgbClr val="E6F1EC"/>
                </a:solidFill>
                <a:latin typeface="Calibri"/>
                <a:cs typeface="Calibri"/>
              </a:rPr>
              <a:t>I</a:t>
            </a:r>
            <a:r>
              <a:rPr sz="2294" spc="-53" dirty="0">
                <a:solidFill>
                  <a:srgbClr val="E6F1EC"/>
                </a:solidFill>
                <a:latin typeface="Calibri"/>
                <a:cs typeface="Calibri"/>
              </a:rPr>
              <a:t>G</a:t>
            </a:r>
            <a:r>
              <a:rPr sz="2294" dirty="0">
                <a:solidFill>
                  <a:srgbClr val="E6F1EC"/>
                </a:solidFill>
                <a:latin typeface="Calibri"/>
                <a:cs typeface="Calibri"/>
              </a:rPr>
              <a:t>O</a:t>
            </a:r>
            <a:r>
              <a:rPr sz="2294" spc="-101" dirty="0">
                <a:solidFill>
                  <a:srgbClr val="E6F1EC"/>
                </a:solidFill>
                <a:latin typeface="Calibri"/>
                <a:cs typeface="Calibri"/>
              </a:rPr>
              <a:t> </a:t>
            </a:r>
            <a:r>
              <a:rPr sz="2294" spc="22" dirty="0">
                <a:solidFill>
                  <a:srgbClr val="E6F1EC"/>
                </a:solidFill>
                <a:latin typeface="Calibri"/>
                <a:cs typeface="Calibri"/>
              </a:rPr>
              <a:t>o</a:t>
            </a:r>
            <a:r>
              <a:rPr sz="2294" spc="26" dirty="0">
                <a:solidFill>
                  <a:srgbClr val="E6F1EC"/>
                </a:solidFill>
                <a:latin typeface="Calibri"/>
                <a:cs typeface="Calibri"/>
              </a:rPr>
              <a:t>b</a:t>
            </a:r>
            <a:r>
              <a:rPr sz="2294" spc="-18" dirty="0">
                <a:solidFill>
                  <a:srgbClr val="E6F1EC"/>
                </a:solidFill>
                <a:latin typeface="Calibri"/>
                <a:cs typeface="Calibri"/>
              </a:rPr>
              <a:t>s</a:t>
            </a:r>
            <a:r>
              <a:rPr sz="2294" spc="-9" dirty="0">
                <a:solidFill>
                  <a:srgbClr val="E6F1EC"/>
                </a:solidFill>
                <a:latin typeface="Calibri"/>
                <a:cs typeface="Calibri"/>
              </a:rPr>
              <a:t>e</a:t>
            </a:r>
            <a:r>
              <a:rPr sz="2294" spc="-18" dirty="0">
                <a:solidFill>
                  <a:srgbClr val="E6F1EC"/>
                </a:solidFill>
                <a:latin typeface="Calibri"/>
                <a:cs typeface="Calibri"/>
              </a:rPr>
              <a:t>r</a:t>
            </a:r>
            <a:r>
              <a:rPr sz="2294" spc="9" dirty="0">
                <a:solidFill>
                  <a:srgbClr val="E6F1EC"/>
                </a:solidFill>
                <a:latin typeface="Calibri"/>
                <a:cs typeface="Calibri"/>
              </a:rPr>
              <a:t>v</a:t>
            </a:r>
            <a:r>
              <a:rPr sz="2294" spc="-40" dirty="0">
                <a:solidFill>
                  <a:srgbClr val="E6F1EC"/>
                </a:solidFill>
                <a:latin typeface="Calibri"/>
                <a:cs typeface="Calibri"/>
              </a:rPr>
              <a:t>a</a:t>
            </a:r>
            <a:r>
              <a:rPr sz="2294" spc="13" dirty="0">
                <a:solidFill>
                  <a:srgbClr val="E6F1EC"/>
                </a:solidFill>
                <a:latin typeface="Calibri"/>
                <a:cs typeface="Calibri"/>
              </a:rPr>
              <a:t>t</a:t>
            </a:r>
            <a:r>
              <a:rPr sz="2294" spc="22" dirty="0">
                <a:solidFill>
                  <a:srgbClr val="E6F1EC"/>
                </a:solidFill>
                <a:latin typeface="Calibri"/>
                <a:cs typeface="Calibri"/>
              </a:rPr>
              <a:t>o</a:t>
            </a:r>
            <a:r>
              <a:rPr sz="2294" spc="-18" dirty="0">
                <a:solidFill>
                  <a:srgbClr val="E6F1EC"/>
                </a:solidFill>
                <a:latin typeface="Calibri"/>
                <a:cs typeface="Calibri"/>
              </a:rPr>
              <a:t>r</a:t>
            </a:r>
            <a:r>
              <a:rPr sz="2294" dirty="0">
                <a:solidFill>
                  <a:srgbClr val="E6F1EC"/>
                </a:solidFill>
                <a:latin typeface="Calibri"/>
                <a:cs typeface="Calibri"/>
              </a:rPr>
              <a:t>i</a:t>
            </a:r>
            <a:r>
              <a:rPr sz="2294" spc="-84" dirty="0">
                <a:solidFill>
                  <a:srgbClr val="E6F1EC"/>
                </a:solidFill>
                <a:latin typeface="Calibri"/>
                <a:cs typeface="Calibri"/>
              </a:rPr>
              <a:t>e</a:t>
            </a:r>
            <a:r>
              <a:rPr sz="2294" dirty="0">
                <a:solidFill>
                  <a:srgbClr val="E6F1EC"/>
                </a:solidFill>
                <a:latin typeface="Calibri"/>
                <a:cs typeface="Calibri"/>
              </a:rPr>
              <a:t>s</a:t>
            </a:r>
            <a:endParaRPr sz="2294">
              <a:solidFill>
                <a:prstClr val="black"/>
              </a:solidFill>
              <a:latin typeface="Calibri"/>
              <a:cs typeface="Calibri"/>
            </a:endParaRPr>
          </a:p>
          <a:p>
            <a:pPr marL="1618775" marR="1502789" lvl="2" indent="-212923" defTabSz="806867">
              <a:lnSpc>
                <a:spcPct val="79300"/>
              </a:lnSpc>
              <a:spcBef>
                <a:spcPts val="525"/>
              </a:spcBef>
              <a:buClr>
                <a:srgbClr val="E6F1EC"/>
              </a:buClr>
              <a:buFont typeface="Arial"/>
              <a:buChar char="•"/>
              <a:tabLst>
                <a:tab pos="1619336" algn="l"/>
              </a:tabLst>
            </a:pPr>
            <a:r>
              <a:rPr sz="1853" spc="-53" dirty="0">
                <a:solidFill>
                  <a:srgbClr val="E6F1EC"/>
                </a:solidFill>
                <a:latin typeface="Calibri"/>
                <a:cs typeface="Calibri"/>
              </a:rPr>
              <a:t>R</a:t>
            </a:r>
            <a:r>
              <a:rPr sz="1853" spc="-57" dirty="0">
                <a:solidFill>
                  <a:srgbClr val="E6F1EC"/>
                </a:solidFill>
                <a:latin typeface="Calibri"/>
                <a:cs typeface="Calibri"/>
              </a:rPr>
              <a:t>e</a:t>
            </a:r>
            <a:r>
              <a:rPr sz="1853" dirty="0">
                <a:solidFill>
                  <a:srgbClr val="E6F1EC"/>
                </a:solidFill>
                <a:latin typeface="Calibri"/>
                <a:cs typeface="Calibri"/>
              </a:rPr>
              <a:t>c</a:t>
            </a:r>
            <a:r>
              <a:rPr sz="1853" spc="-57" dirty="0">
                <a:solidFill>
                  <a:srgbClr val="E6F1EC"/>
                </a:solidFill>
                <a:latin typeface="Calibri"/>
                <a:cs typeface="Calibri"/>
              </a:rPr>
              <a:t>e</a:t>
            </a:r>
            <a:r>
              <a:rPr sz="1853" spc="13" dirty="0">
                <a:solidFill>
                  <a:srgbClr val="E6F1EC"/>
                </a:solidFill>
                <a:latin typeface="Calibri"/>
                <a:cs typeface="Calibri"/>
              </a:rPr>
              <a:t>i</a:t>
            </a:r>
            <a:r>
              <a:rPr sz="1853" spc="-53" dirty="0">
                <a:solidFill>
                  <a:srgbClr val="E6F1EC"/>
                </a:solidFill>
                <a:latin typeface="Calibri"/>
                <a:cs typeface="Calibri"/>
              </a:rPr>
              <a:t>v</a:t>
            </a:r>
            <a:r>
              <a:rPr sz="1853" spc="-57" dirty="0">
                <a:solidFill>
                  <a:srgbClr val="E6F1EC"/>
                </a:solidFill>
                <a:latin typeface="Calibri"/>
                <a:cs typeface="Calibri"/>
              </a:rPr>
              <a:t>e</a:t>
            </a:r>
            <a:r>
              <a:rPr sz="1853" dirty="0">
                <a:solidFill>
                  <a:srgbClr val="E6F1EC"/>
                </a:solidFill>
                <a:latin typeface="Calibri"/>
                <a:cs typeface="Calibri"/>
              </a:rPr>
              <a:t>d </a:t>
            </a:r>
            <a:r>
              <a:rPr sz="1853" spc="-137" dirty="0">
                <a:solidFill>
                  <a:srgbClr val="E6F1EC"/>
                </a:solidFill>
                <a:latin typeface="Calibri"/>
                <a:cs typeface="Calibri"/>
              </a:rPr>
              <a:t> </a:t>
            </a:r>
            <a:r>
              <a:rPr sz="1853" spc="-4" dirty="0">
                <a:solidFill>
                  <a:srgbClr val="E6F1EC"/>
                </a:solidFill>
                <a:latin typeface="Calibri"/>
                <a:cs typeface="Calibri"/>
              </a:rPr>
              <a:t>h</a:t>
            </a:r>
            <a:r>
              <a:rPr sz="1853" spc="-57" dirty="0">
                <a:solidFill>
                  <a:srgbClr val="E6F1EC"/>
                </a:solidFill>
                <a:latin typeface="Calibri"/>
                <a:cs typeface="Calibri"/>
              </a:rPr>
              <a:t>e</a:t>
            </a:r>
            <a:r>
              <a:rPr sz="1853" spc="13" dirty="0">
                <a:solidFill>
                  <a:srgbClr val="E6F1EC"/>
                </a:solidFill>
                <a:latin typeface="Calibri"/>
                <a:cs typeface="Calibri"/>
              </a:rPr>
              <a:t>l</a:t>
            </a:r>
            <a:r>
              <a:rPr sz="1853" spc="-4" dirty="0">
                <a:solidFill>
                  <a:srgbClr val="E6F1EC"/>
                </a:solidFill>
                <a:latin typeface="Calibri"/>
                <a:cs typeface="Calibri"/>
              </a:rPr>
              <a:t>p</a:t>
            </a:r>
            <a:r>
              <a:rPr sz="1853" spc="-40" dirty="0">
                <a:solidFill>
                  <a:srgbClr val="E6F1EC"/>
                </a:solidFill>
                <a:latin typeface="Calibri"/>
                <a:cs typeface="Calibri"/>
              </a:rPr>
              <a:t>f</a:t>
            </a:r>
            <a:r>
              <a:rPr sz="1853" spc="-4" dirty="0">
                <a:solidFill>
                  <a:srgbClr val="E6F1EC"/>
                </a:solidFill>
                <a:latin typeface="Calibri"/>
                <a:cs typeface="Calibri"/>
              </a:rPr>
              <a:t>u</a:t>
            </a:r>
            <a:r>
              <a:rPr sz="1853" dirty="0">
                <a:solidFill>
                  <a:srgbClr val="E6F1EC"/>
                </a:solidFill>
                <a:latin typeface="Calibri"/>
                <a:cs typeface="Calibri"/>
              </a:rPr>
              <a:t>l</a:t>
            </a:r>
            <a:r>
              <a:rPr sz="1853" spc="124" dirty="0">
                <a:solidFill>
                  <a:srgbClr val="E6F1EC"/>
                </a:solidFill>
                <a:latin typeface="Calibri"/>
                <a:cs typeface="Calibri"/>
              </a:rPr>
              <a:t> </a:t>
            </a:r>
            <a:r>
              <a:rPr sz="1853" spc="-9" dirty="0">
                <a:solidFill>
                  <a:srgbClr val="E6F1EC"/>
                </a:solidFill>
                <a:latin typeface="Calibri"/>
                <a:cs typeface="Calibri"/>
              </a:rPr>
              <a:t>a</a:t>
            </a:r>
            <a:r>
              <a:rPr sz="1853" spc="-4" dirty="0">
                <a:solidFill>
                  <a:srgbClr val="E6F1EC"/>
                </a:solidFill>
                <a:latin typeface="Calibri"/>
                <a:cs typeface="Calibri"/>
              </a:rPr>
              <a:t>d</a:t>
            </a:r>
            <a:r>
              <a:rPr sz="1853" spc="-53" dirty="0">
                <a:solidFill>
                  <a:srgbClr val="E6F1EC"/>
                </a:solidFill>
                <a:latin typeface="Calibri"/>
                <a:cs typeface="Calibri"/>
              </a:rPr>
              <a:t>v</a:t>
            </a:r>
            <a:r>
              <a:rPr sz="1853" spc="13" dirty="0">
                <a:solidFill>
                  <a:srgbClr val="E6F1EC"/>
                </a:solidFill>
                <a:latin typeface="Calibri"/>
                <a:cs typeface="Calibri"/>
              </a:rPr>
              <a:t>i</a:t>
            </a:r>
            <a:r>
              <a:rPr sz="1853" dirty="0">
                <a:solidFill>
                  <a:srgbClr val="E6F1EC"/>
                </a:solidFill>
                <a:latin typeface="Calibri"/>
                <a:cs typeface="Calibri"/>
              </a:rPr>
              <a:t>c</a:t>
            </a:r>
            <a:r>
              <a:rPr sz="1853" spc="-57" dirty="0">
                <a:solidFill>
                  <a:srgbClr val="E6F1EC"/>
                </a:solidFill>
                <a:latin typeface="Calibri"/>
                <a:cs typeface="Calibri"/>
              </a:rPr>
              <a:t>e</a:t>
            </a:r>
            <a:r>
              <a:rPr sz="1853" spc="-9" dirty="0">
                <a:solidFill>
                  <a:srgbClr val="E6F1EC"/>
                </a:solidFill>
                <a:latin typeface="Calibri"/>
                <a:cs typeface="Calibri"/>
              </a:rPr>
              <a:t>,</a:t>
            </a:r>
            <a:r>
              <a:rPr sz="1853" spc="176" dirty="0">
                <a:solidFill>
                  <a:srgbClr val="E6F1EC"/>
                </a:solidFill>
                <a:latin typeface="Calibri"/>
                <a:cs typeface="Calibri"/>
              </a:rPr>
              <a:t> </a:t>
            </a:r>
            <a:r>
              <a:rPr sz="1853" spc="13" dirty="0">
                <a:solidFill>
                  <a:srgbClr val="E6F1EC"/>
                </a:solidFill>
                <a:latin typeface="Calibri"/>
                <a:cs typeface="Calibri"/>
              </a:rPr>
              <a:t>l</a:t>
            </a:r>
            <a:r>
              <a:rPr sz="1853" spc="-57" dirty="0">
                <a:solidFill>
                  <a:srgbClr val="E6F1EC"/>
                </a:solidFill>
                <a:latin typeface="Calibri"/>
                <a:cs typeface="Calibri"/>
              </a:rPr>
              <a:t>e</a:t>
            </a:r>
            <a:r>
              <a:rPr sz="1853" spc="-9" dirty="0">
                <a:solidFill>
                  <a:srgbClr val="E6F1EC"/>
                </a:solidFill>
                <a:latin typeface="Calibri"/>
                <a:cs typeface="Calibri"/>
              </a:rPr>
              <a:t>a</a:t>
            </a:r>
            <a:r>
              <a:rPr sz="1853" spc="-40" dirty="0">
                <a:solidFill>
                  <a:srgbClr val="E6F1EC"/>
                </a:solidFill>
                <a:latin typeface="Calibri"/>
                <a:cs typeface="Calibri"/>
              </a:rPr>
              <a:t>r</a:t>
            </a:r>
            <a:r>
              <a:rPr sz="1853" spc="-4" dirty="0">
                <a:solidFill>
                  <a:srgbClr val="E6F1EC"/>
                </a:solidFill>
                <a:latin typeface="Calibri"/>
                <a:cs typeface="Calibri"/>
              </a:rPr>
              <a:t>n</a:t>
            </a:r>
            <a:r>
              <a:rPr sz="1853" spc="-57" dirty="0">
                <a:solidFill>
                  <a:srgbClr val="E6F1EC"/>
                </a:solidFill>
                <a:latin typeface="Calibri"/>
                <a:cs typeface="Calibri"/>
              </a:rPr>
              <a:t>e</a:t>
            </a:r>
            <a:r>
              <a:rPr sz="1853" dirty="0">
                <a:solidFill>
                  <a:srgbClr val="E6F1EC"/>
                </a:solidFill>
                <a:latin typeface="Calibri"/>
                <a:cs typeface="Calibri"/>
              </a:rPr>
              <a:t>d </a:t>
            </a:r>
            <a:r>
              <a:rPr sz="1853" spc="-137" dirty="0">
                <a:solidFill>
                  <a:srgbClr val="E6F1EC"/>
                </a:solidFill>
                <a:latin typeface="Calibri"/>
                <a:cs typeface="Calibri"/>
              </a:rPr>
              <a:t> </a:t>
            </a:r>
            <a:r>
              <a:rPr sz="1853" spc="-9" dirty="0">
                <a:solidFill>
                  <a:srgbClr val="E6F1EC"/>
                </a:solidFill>
                <a:latin typeface="Calibri"/>
                <a:cs typeface="Calibri"/>
              </a:rPr>
              <a:t>a</a:t>
            </a:r>
            <a:r>
              <a:rPr sz="1853" spc="-4" dirty="0">
                <a:solidFill>
                  <a:srgbClr val="E6F1EC"/>
                </a:solidFill>
                <a:latin typeface="Calibri"/>
                <a:cs typeface="Calibri"/>
              </a:rPr>
              <a:t>b</a:t>
            </a:r>
            <a:r>
              <a:rPr sz="1853" spc="-9" dirty="0">
                <a:solidFill>
                  <a:srgbClr val="E6F1EC"/>
                </a:solidFill>
                <a:latin typeface="Calibri"/>
                <a:cs typeface="Calibri"/>
              </a:rPr>
              <a:t>o</a:t>
            </a:r>
            <a:r>
              <a:rPr sz="1853" spc="-4" dirty="0">
                <a:solidFill>
                  <a:srgbClr val="E6F1EC"/>
                </a:solidFill>
                <a:latin typeface="Calibri"/>
                <a:cs typeface="Calibri"/>
              </a:rPr>
              <a:t>u</a:t>
            </a:r>
            <a:r>
              <a:rPr sz="1853" spc="-9" dirty="0">
                <a:solidFill>
                  <a:srgbClr val="E6F1EC"/>
                </a:solidFill>
                <a:latin typeface="Calibri"/>
                <a:cs typeface="Calibri"/>
              </a:rPr>
              <a:t>t</a:t>
            </a:r>
            <a:r>
              <a:rPr sz="1853" spc="106" dirty="0">
                <a:solidFill>
                  <a:srgbClr val="E6F1EC"/>
                </a:solidFill>
                <a:latin typeface="Calibri"/>
                <a:cs typeface="Calibri"/>
              </a:rPr>
              <a:t> </a:t>
            </a:r>
            <a:r>
              <a:rPr sz="1853" spc="-4" dirty="0">
                <a:solidFill>
                  <a:srgbClr val="E6F1EC"/>
                </a:solidFill>
                <a:latin typeface="Calibri"/>
                <a:cs typeface="Calibri"/>
              </a:rPr>
              <a:t>b</a:t>
            </a:r>
            <a:r>
              <a:rPr sz="1853" spc="-57" dirty="0">
                <a:solidFill>
                  <a:srgbClr val="E6F1EC"/>
                </a:solidFill>
                <a:latin typeface="Calibri"/>
                <a:cs typeface="Calibri"/>
              </a:rPr>
              <a:t>e</a:t>
            </a:r>
            <a:r>
              <a:rPr sz="1853" spc="-22" dirty="0">
                <a:solidFill>
                  <a:srgbClr val="E6F1EC"/>
                </a:solidFill>
                <a:latin typeface="Calibri"/>
                <a:cs typeface="Calibri"/>
              </a:rPr>
              <a:t>s</a:t>
            </a:r>
            <a:r>
              <a:rPr sz="1853" spc="-9" dirty="0">
                <a:solidFill>
                  <a:srgbClr val="E6F1EC"/>
                </a:solidFill>
                <a:latin typeface="Calibri"/>
                <a:cs typeface="Calibri"/>
              </a:rPr>
              <a:t>t</a:t>
            </a:r>
            <a:r>
              <a:rPr sz="1853" spc="106" dirty="0">
                <a:solidFill>
                  <a:srgbClr val="E6F1EC"/>
                </a:solidFill>
                <a:latin typeface="Calibri"/>
                <a:cs typeface="Calibri"/>
              </a:rPr>
              <a:t> </a:t>
            </a:r>
            <a:r>
              <a:rPr sz="1853" spc="-4" dirty="0">
                <a:solidFill>
                  <a:srgbClr val="E6F1EC"/>
                </a:solidFill>
                <a:latin typeface="Calibri"/>
                <a:cs typeface="Calibri"/>
              </a:rPr>
              <a:t>p</a:t>
            </a:r>
            <a:r>
              <a:rPr sz="1853" spc="-40" dirty="0">
                <a:solidFill>
                  <a:srgbClr val="E6F1EC"/>
                </a:solidFill>
                <a:latin typeface="Calibri"/>
                <a:cs typeface="Calibri"/>
              </a:rPr>
              <a:t>r</a:t>
            </a:r>
            <a:r>
              <a:rPr sz="1853" spc="-9" dirty="0">
                <a:solidFill>
                  <a:srgbClr val="E6F1EC"/>
                </a:solidFill>
                <a:latin typeface="Calibri"/>
                <a:cs typeface="Calibri"/>
              </a:rPr>
              <a:t>a</a:t>
            </a:r>
            <a:r>
              <a:rPr sz="1853" dirty="0">
                <a:solidFill>
                  <a:srgbClr val="E6F1EC"/>
                </a:solidFill>
                <a:latin typeface="Calibri"/>
                <a:cs typeface="Calibri"/>
              </a:rPr>
              <a:t>c</a:t>
            </a:r>
            <a:r>
              <a:rPr sz="1853" spc="-13" dirty="0">
                <a:solidFill>
                  <a:srgbClr val="E6F1EC"/>
                </a:solidFill>
                <a:latin typeface="Calibri"/>
                <a:cs typeface="Calibri"/>
              </a:rPr>
              <a:t>t</a:t>
            </a:r>
            <a:r>
              <a:rPr sz="1853" spc="13" dirty="0">
                <a:solidFill>
                  <a:srgbClr val="E6F1EC"/>
                </a:solidFill>
                <a:latin typeface="Calibri"/>
                <a:cs typeface="Calibri"/>
              </a:rPr>
              <a:t>i</a:t>
            </a:r>
            <a:r>
              <a:rPr sz="1853" dirty="0">
                <a:solidFill>
                  <a:srgbClr val="E6F1EC"/>
                </a:solidFill>
                <a:latin typeface="Calibri"/>
                <a:cs typeface="Calibri"/>
              </a:rPr>
              <a:t>c</a:t>
            </a:r>
            <a:r>
              <a:rPr sz="1853" spc="-57" dirty="0">
                <a:solidFill>
                  <a:srgbClr val="E6F1EC"/>
                </a:solidFill>
                <a:latin typeface="Calibri"/>
                <a:cs typeface="Calibri"/>
              </a:rPr>
              <a:t>e</a:t>
            </a:r>
            <a:r>
              <a:rPr sz="1853" spc="-22" dirty="0">
                <a:solidFill>
                  <a:srgbClr val="E6F1EC"/>
                </a:solidFill>
                <a:latin typeface="Calibri"/>
                <a:cs typeface="Calibri"/>
              </a:rPr>
              <a:t>s</a:t>
            </a:r>
            <a:r>
              <a:rPr sz="1853" spc="-9" dirty="0">
                <a:solidFill>
                  <a:srgbClr val="E6F1EC"/>
                </a:solidFill>
                <a:latin typeface="Calibri"/>
                <a:cs typeface="Calibri"/>
              </a:rPr>
              <a:t>,</a:t>
            </a:r>
            <a:r>
              <a:rPr sz="1853" spc="-4" dirty="0">
                <a:solidFill>
                  <a:srgbClr val="E6F1EC"/>
                </a:solidFill>
                <a:latin typeface="Calibri"/>
                <a:cs typeface="Calibri"/>
              </a:rPr>
              <a:t> </a:t>
            </a:r>
            <a:r>
              <a:rPr sz="1853" spc="-40" dirty="0">
                <a:solidFill>
                  <a:srgbClr val="E6F1EC"/>
                </a:solidFill>
                <a:latin typeface="Calibri"/>
                <a:cs typeface="Calibri"/>
              </a:rPr>
              <a:t>r</a:t>
            </a:r>
            <a:r>
              <a:rPr sz="1853" spc="-53" dirty="0">
                <a:solidFill>
                  <a:srgbClr val="E6F1EC"/>
                </a:solidFill>
                <a:latin typeface="Calibri"/>
                <a:cs typeface="Calibri"/>
              </a:rPr>
              <a:t>e</a:t>
            </a:r>
            <a:r>
              <a:rPr sz="1853" spc="13" dirty="0">
                <a:solidFill>
                  <a:srgbClr val="E6F1EC"/>
                </a:solidFill>
                <a:latin typeface="Calibri"/>
                <a:cs typeface="Calibri"/>
              </a:rPr>
              <a:t>i</a:t>
            </a:r>
            <a:r>
              <a:rPr sz="1853" spc="-4" dirty="0">
                <a:solidFill>
                  <a:srgbClr val="E6F1EC"/>
                </a:solidFill>
                <a:latin typeface="Calibri"/>
                <a:cs typeface="Calibri"/>
              </a:rPr>
              <a:t>n</a:t>
            </a:r>
            <a:r>
              <a:rPr sz="1853" spc="-40" dirty="0">
                <a:solidFill>
                  <a:srgbClr val="E6F1EC"/>
                </a:solidFill>
                <a:latin typeface="Calibri"/>
                <a:cs typeface="Calibri"/>
              </a:rPr>
              <a:t>f</a:t>
            </a:r>
            <a:r>
              <a:rPr sz="1853" spc="-9" dirty="0">
                <a:solidFill>
                  <a:srgbClr val="E6F1EC"/>
                </a:solidFill>
                <a:latin typeface="Calibri"/>
                <a:cs typeface="Calibri"/>
              </a:rPr>
              <a:t>o</a:t>
            </a:r>
            <a:r>
              <a:rPr sz="1853" spc="-40" dirty="0">
                <a:solidFill>
                  <a:srgbClr val="E6F1EC"/>
                </a:solidFill>
                <a:latin typeface="Calibri"/>
                <a:cs typeface="Calibri"/>
              </a:rPr>
              <a:t>r</a:t>
            </a:r>
            <a:r>
              <a:rPr sz="1853" dirty="0">
                <a:solidFill>
                  <a:srgbClr val="E6F1EC"/>
                </a:solidFill>
                <a:latin typeface="Calibri"/>
                <a:cs typeface="Calibri"/>
              </a:rPr>
              <a:t>c</a:t>
            </a:r>
            <a:r>
              <a:rPr sz="1853" spc="-53" dirty="0">
                <a:solidFill>
                  <a:srgbClr val="E6F1EC"/>
                </a:solidFill>
                <a:latin typeface="Calibri"/>
                <a:cs typeface="Calibri"/>
              </a:rPr>
              <a:t>e</a:t>
            </a:r>
            <a:r>
              <a:rPr sz="1853" dirty="0">
                <a:solidFill>
                  <a:srgbClr val="E6F1EC"/>
                </a:solidFill>
                <a:latin typeface="Calibri"/>
                <a:cs typeface="Calibri"/>
              </a:rPr>
              <a:t>m</a:t>
            </a:r>
            <a:r>
              <a:rPr sz="1853" spc="-53" dirty="0">
                <a:solidFill>
                  <a:srgbClr val="E6F1EC"/>
                </a:solidFill>
                <a:latin typeface="Calibri"/>
                <a:cs typeface="Calibri"/>
              </a:rPr>
              <a:t>e</a:t>
            </a:r>
            <a:r>
              <a:rPr sz="1853" spc="-4" dirty="0">
                <a:solidFill>
                  <a:srgbClr val="E6F1EC"/>
                </a:solidFill>
                <a:latin typeface="Calibri"/>
                <a:cs typeface="Calibri"/>
              </a:rPr>
              <a:t>n</a:t>
            </a:r>
            <a:r>
              <a:rPr sz="1853" spc="-9" dirty="0">
                <a:solidFill>
                  <a:srgbClr val="E6F1EC"/>
                </a:solidFill>
                <a:latin typeface="Calibri"/>
                <a:cs typeface="Calibri"/>
              </a:rPr>
              <a:t>t</a:t>
            </a:r>
            <a:r>
              <a:rPr sz="1853" dirty="0">
                <a:solidFill>
                  <a:srgbClr val="E6F1EC"/>
                </a:solidFill>
                <a:latin typeface="Calibri"/>
                <a:cs typeface="Calibri"/>
              </a:rPr>
              <a:t> </a:t>
            </a:r>
            <a:r>
              <a:rPr sz="1853" spc="-137" dirty="0">
                <a:solidFill>
                  <a:srgbClr val="E6F1EC"/>
                </a:solidFill>
                <a:latin typeface="Calibri"/>
                <a:cs typeface="Calibri"/>
              </a:rPr>
              <a:t> </a:t>
            </a:r>
            <a:r>
              <a:rPr sz="1853" spc="-9" dirty="0">
                <a:solidFill>
                  <a:srgbClr val="E6F1EC"/>
                </a:solidFill>
                <a:latin typeface="Calibri"/>
                <a:cs typeface="Calibri"/>
              </a:rPr>
              <a:t>o</a:t>
            </a:r>
            <a:r>
              <a:rPr sz="1853" dirty="0">
                <a:solidFill>
                  <a:srgbClr val="E6F1EC"/>
                </a:solidFill>
                <a:latin typeface="Calibri"/>
                <a:cs typeface="Calibri"/>
              </a:rPr>
              <a:t>f</a:t>
            </a:r>
            <a:r>
              <a:rPr sz="1853" spc="71" dirty="0">
                <a:solidFill>
                  <a:srgbClr val="E6F1EC"/>
                </a:solidFill>
                <a:latin typeface="Calibri"/>
                <a:cs typeface="Calibri"/>
              </a:rPr>
              <a:t> </a:t>
            </a:r>
            <a:r>
              <a:rPr sz="1853" spc="-9" dirty="0">
                <a:solidFill>
                  <a:srgbClr val="E6F1EC"/>
                </a:solidFill>
                <a:latin typeface="Calibri"/>
                <a:cs typeface="Calibri"/>
              </a:rPr>
              <a:t>o</a:t>
            </a:r>
            <a:r>
              <a:rPr sz="1853" spc="-4" dirty="0">
                <a:solidFill>
                  <a:srgbClr val="E6F1EC"/>
                </a:solidFill>
                <a:latin typeface="Calibri"/>
                <a:cs typeface="Calibri"/>
              </a:rPr>
              <a:t>u</a:t>
            </a:r>
            <a:r>
              <a:rPr sz="1853" spc="-9" dirty="0">
                <a:solidFill>
                  <a:srgbClr val="E6F1EC"/>
                </a:solidFill>
                <a:latin typeface="Calibri"/>
                <a:cs typeface="Calibri"/>
              </a:rPr>
              <a:t>r</a:t>
            </a:r>
            <a:r>
              <a:rPr sz="1853" spc="79" dirty="0">
                <a:solidFill>
                  <a:srgbClr val="E6F1EC"/>
                </a:solidFill>
                <a:latin typeface="Calibri"/>
                <a:cs typeface="Calibri"/>
              </a:rPr>
              <a:t> </a:t>
            </a:r>
            <a:r>
              <a:rPr sz="1853" spc="-9" dirty="0">
                <a:solidFill>
                  <a:srgbClr val="E6F1EC"/>
                </a:solidFill>
                <a:latin typeface="Calibri"/>
                <a:cs typeface="Calibri"/>
              </a:rPr>
              <a:t>o</a:t>
            </a:r>
            <a:r>
              <a:rPr sz="1853" spc="-18" dirty="0">
                <a:solidFill>
                  <a:srgbClr val="E6F1EC"/>
                </a:solidFill>
                <a:latin typeface="Calibri"/>
                <a:cs typeface="Calibri"/>
              </a:rPr>
              <a:t>w</a:t>
            </a:r>
            <a:r>
              <a:rPr sz="1853" dirty="0">
                <a:solidFill>
                  <a:srgbClr val="E6F1EC"/>
                </a:solidFill>
                <a:latin typeface="Calibri"/>
                <a:cs typeface="Calibri"/>
              </a:rPr>
              <a:t>n</a:t>
            </a:r>
            <a:r>
              <a:rPr sz="1853" spc="18" dirty="0">
                <a:solidFill>
                  <a:srgbClr val="E6F1EC"/>
                </a:solidFill>
                <a:latin typeface="Calibri"/>
                <a:cs typeface="Calibri"/>
              </a:rPr>
              <a:t> </a:t>
            </a:r>
            <a:r>
              <a:rPr sz="1853" spc="-4" dirty="0">
                <a:solidFill>
                  <a:srgbClr val="E6F1EC"/>
                </a:solidFill>
                <a:latin typeface="Calibri"/>
                <a:cs typeface="Calibri"/>
              </a:rPr>
              <a:t>p</a:t>
            </a:r>
            <a:r>
              <a:rPr sz="1853" spc="-40" dirty="0">
                <a:solidFill>
                  <a:srgbClr val="E6F1EC"/>
                </a:solidFill>
                <a:latin typeface="Calibri"/>
                <a:cs typeface="Calibri"/>
              </a:rPr>
              <a:t>r</a:t>
            </a:r>
            <a:r>
              <a:rPr sz="1853" spc="-22" dirty="0">
                <a:solidFill>
                  <a:srgbClr val="E6F1EC"/>
                </a:solidFill>
                <a:latin typeface="Calibri"/>
                <a:cs typeface="Calibri"/>
              </a:rPr>
              <a:t>o</a:t>
            </a:r>
            <a:r>
              <a:rPr sz="1853" spc="-13" dirty="0">
                <a:solidFill>
                  <a:srgbClr val="E6F1EC"/>
                </a:solidFill>
                <a:latin typeface="Calibri"/>
                <a:cs typeface="Calibri"/>
              </a:rPr>
              <a:t>t</a:t>
            </a:r>
            <a:r>
              <a:rPr sz="1853" spc="-9" dirty="0">
                <a:solidFill>
                  <a:srgbClr val="E6F1EC"/>
                </a:solidFill>
                <a:latin typeface="Calibri"/>
                <a:cs typeface="Calibri"/>
              </a:rPr>
              <a:t>o</a:t>
            </a:r>
            <a:r>
              <a:rPr sz="1853" dirty="0">
                <a:solidFill>
                  <a:srgbClr val="E6F1EC"/>
                </a:solidFill>
                <a:latin typeface="Calibri"/>
                <a:cs typeface="Calibri"/>
              </a:rPr>
              <a:t>c</a:t>
            </a:r>
            <a:r>
              <a:rPr sz="1853" spc="-9" dirty="0">
                <a:solidFill>
                  <a:srgbClr val="E6F1EC"/>
                </a:solidFill>
                <a:latin typeface="Calibri"/>
                <a:cs typeface="Calibri"/>
              </a:rPr>
              <a:t>o</a:t>
            </a:r>
            <a:r>
              <a:rPr sz="1853" spc="13" dirty="0">
                <a:solidFill>
                  <a:srgbClr val="E6F1EC"/>
                </a:solidFill>
                <a:latin typeface="Calibri"/>
                <a:cs typeface="Calibri"/>
              </a:rPr>
              <a:t>l</a:t>
            </a:r>
            <a:r>
              <a:rPr sz="1853" dirty="0">
                <a:solidFill>
                  <a:srgbClr val="E6F1EC"/>
                </a:solidFill>
                <a:latin typeface="Calibri"/>
                <a:cs typeface="Calibri"/>
              </a:rPr>
              <a:t>s</a:t>
            </a:r>
            <a:endParaRPr sz="1853">
              <a:solidFill>
                <a:prstClr val="black"/>
              </a:solidFill>
              <a:latin typeface="Calibri"/>
              <a:cs typeface="Calibri"/>
            </a:endParaRPr>
          </a:p>
          <a:p>
            <a:pPr marL="1192930" marR="1090951" lvl="1" indent="-212923" defTabSz="806867">
              <a:lnSpc>
                <a:spcPts val="2206"/>
              </a:lnSpc>
              <a:spcBef>
                <a:spcPts val="424"/>
              </a:spcBef>
              <a:buClr>
                <a:srgbClr val="E6F1EC"/>
              </a:buClr>
              <a:buFont typeface="Arial"/>
              <a:buChar char="•"/>
              <a:tabLst>
                <a:tab pos="1193490" algn="l"/>
              </a:tabLst>
            </a:pPr>
            <a:r>
              <a:rPr sz="2294" spc="26" dirty="0">
                <a:solidFill>
                  <a:srgbClr val="E6F1EC"/>
                </a:solidFill>
                <a:latin typeface="Calibri"/>
                <a:cs typeface="Calibri"/>
              </a:rPr>
              <a:t>E</a:t>
            </a:r>
            <a:r>
              <a:rPr sz="2294" spc="-26" dirty="0">
                <a:solidFill>
                  <a:srgbClr val="E6F1EC"/>
                </a:solidFill>
                <a:latin typeface="Calibri"/>
                <a:cs typeface="Calibri"/>
              </a:rPr>
              <a:t>x</a:t>
            </a:r>
            <a:r>
              <a:rPr sz="2294" spc="13" dirty="0">
                <a:solidFill>
                  <a:srgbClr val="E6F1EC"/>
                </a:solidFill>
                <a:latin typeface="Calibri"/>
                <a:cs typeface="Calibri"/>
              </a:rPr>
              <a:t>t</a:t>
            </a:r>
            <a:r>
              <a:rPr sz="2294" spc="-9" dirty="0">
                <a:solidFill>
                  <a:srgbClr val="E6F1EC"/>
                </a:solidFill>
                <a:latin typeface="Calibri"/>
                <a:cs typeface="Calibri"/>
              </a:rPr>
              <a:t>e</a:t>
            </a:r>
            <a:r>
              <a:rPr sz="2294" spc="-18" dirty="0">
                <a:solidFill>
                  <a:srgbClr val="E6F1EC"/>
                </a:solidFill>
                <a:latin typeface="Calibri"/>
                <a:cs typeface="Calibri"/>
              </a:rPr>
              <a:t>r</a:t>
            </a:r>
            <a:r>
              <a:rPr sz="2294" spc="31" dirty="0">
                <a:solidFill>
                  <a:srgbClr val="E6F1EC"/>
                </a:solidFill>
                <a:latin typeface="Calibri"/>
                <a:cs typeface="Calibri"/>
              </a:rPr>
              <a:t>n</a:t>
            </a:r>
            <a:r>
              <a:rPr sz="2294" spc="-44" dirty="0">
                <a:solidFill>
                  <a:srgbClr val="E6F1EC"/>
                </a:solidFill>
                <a:latin typeface="Calibri"/>
                <a:cs typeface="Calibri"/>
              </a:rPr>
              <a:t>a</a:t>
            </a:r>
            <a:r>
              <a:rPr sz="2294" dirty="0">
                <a:solidFill>
                  <a:srgbClr val="E6F1EC"/>
                </a:solidFill>
                <a:latin typeface="Calibri"/>
                <a:cs typeface="Calibri"/>
              </a:rPr>
              <a:t>l</a:t>
            </a:r>
            <a:r>
              <a:rPr sz="2294" spc="-163" dirty="0">
                <a:solidFill>
                  <a:srgbClr val="E6F1EC"/>
                </a:solidFill>
                <a:latin typeface="Calibri"/>
                <a:cs typeface="Calibri"/>
              </a:rPr>
              <a:t> </a:t>
            </a:r>
            <a:r>
              <a:rPr sz="2294" spc="31" dirty="0">
                <a:solidFill>
                  <a:srgbClr val="E6F1EC"/>
                </a:solidFill>
                <a:latin typeface="Calibri"/>
                <a:cs typeface="Calibri"/>
              </a:rPr>
              <a:t>p</a:t>
            </a:r>
            <a:r>
              <a:rPr sz="2294" spc="-9" dirty="0">
                <a:solidFill>
                  <a:srgbClr val="E6F1EC"/>
                </a:solidFill>
                <a:latin typeface="Calibri"/>
                <a:cs typeface="Calibri"/>
              </a:rPr>
              <a:t>eer</a:t>
            </a:r>
            <a:r>
              <a:rPr sz="2294" spc="-88" dirty="0">
                <a:solidFill>
                  <a:srgbClr val="E6F1EC"/>
                </a:solidFill>
                <a:latin typeface="Calibri"/>
                <a:cs typeface="Calibri"/>
              </a:rPr>
              <a:t> </a:t>
            </a:r>
            <a:r>
              <a:rPr sz="2294" spc="-18" dirty="0">
                <a:solidFill>
                  <a:srgbClr val="E6F1EC"/>
                </a:solidFill>
                <a:latin typeface="Calibri"/>
                <a:cs typeface="Calibri"/>
              </a:rPr>
              <a:t>r</a:t>
            </a:r>
            <a:r>
              <a:rPr sz="2294" spc="-9" dirty="0">
                <a:solidFill>
                  <a:srgbClr val="E6F1EC"/>
                </a:solidFill>
                <a:latin typeface="Calibri"/>
                <a:cs typeface="Calibri"/>
              </a:rPr>
              <a:t>e</a:t>
            </a:r>
            <a:r>
              <a:rPr sz="2294" dirty="0">
                <a:solidFill>
                  <a:srgbClr val="E6F1EC"/>
                </a:solidFill>
                <a:latin typeface="Calibri"/>
                <a:cs typeface="Calibri"/>
              </a:rPr>
              <a:t>vi</a:t>
            </a:r>
            <a:r>
              <a:rPr sz="2294" spc="-9" dirty="0">
                <a:solidFill>
                  <a:srgbClr val="E6F1EC"/>
                </a:solidFill>
                <a:latin typeface="Calibri"/>
                <a:cs typeface="Calibri"/>
              </a:rPr>
              <a:t>e</a:t>
            </a:r>
            <a:r>
              <a:rPr sz="2294" spc="-18" dirty="0">
                <a:solidFill>
                  <a:srgbClr val="E6F1EC"/>
                </a:solidFill>
                <a:latin typeface="Calibri"/>
                <a:cs typeface="Calibri"/>
              </a:rPr>
              <a:t>w</a:t>
            </a:r>
            <a:r>
              <a:rPr sz="2294" spc="-132" dirty="0">
                <a:solidFill>
                  <a:srgbClr val="E6F1EC"/>
                </a:solidFill>
                <a:latin typeface="Calibri"/>
                <a:cs typeface="Calibri"/>
              </a:rPr>
              <a:t> </a:t>
            </a:r>
            <a:r>
              <a:rPr sz="2294" spc="22" dirty="0">
                <a:solidFill>
                  <a:srgbClr val="E6F1EC"/>
                </a:solidFill>
                <a:latin typeface="Calibri"/>
                <a:cs typeface="Calibri"/>
              </a:rPr>
              <a:t>o</a:t>
            </a:r>
            <a:r>
              <a:rPr sz="2294" dirty="0">
                <a:solidFill>
                  <a:srgbClr val="E6F1EC"/>
                </a:solidFill>
                <a:latin typeface="Calibri"/>
                <a:cs typeface="Calibri"/>
              </a:rPr>
              <a:t>f</a:t>
            </a:r>
            <a:r>
              <a:rPr sz="2294" spc="-75" dirty="0">
                <a:solidFill>
                  <a:srgbClr val="E6F1EC"/>
                </a:solidFill>
                <a:latin typeface="Calibri"/>
                <a:cs typeface="Calibri"/>
              </a:rPr>
              <a:t> </a:t>
            </a:r>
            <a:r>
              <a:rPr sz="2294" spc="13" dirty="0">
                <a:solidFill>
                  <a:srgbClr val="E6F1EC"/>
                </a:solidFill>
                <a:latin typeface="Calibri"/>
                <a:cs typeface="Calibri"/>
              </a:rPr>
              <a:t>t</a:t>
            </a:r>
            <a:r>
              <a:rPr sz="2294" spc="31" dirty="0">
                <a:solidFill>
                  <a:srgbClr val="E6F1EC"/>
                </a:solidFill>
                <a:latin typeface="Calibri"/>
                <a:cs typeface="Calibri"/>
              </a:rPr>
              <a:t>h</a:t>
            </a:r>
            <a:r>
              <a:rPr sz="2294" spc="-13" dirty="0">
                <a:solidFill>
                  <a:srgbClr val="E6F1EC"/>
                </a:solidFill>
                <a:latin typeface="Calibri"/>
                <a:cs typeface="Calibri"/>
              </a:rPr>
              <a:t>e</a:t>
            </a:r>
            <a:r>
              <a:rPr sz="2294" spc="-75" dirty="0">
                <a:solidFill>
                  <a:srgbClr val="E6F1EC"/>
                </a:solidFill>
                <a:latin typeface="Calibri"/>
                <a:cs typeface="Calibri"/>
              </a:rPr>
              <a:t> </a:t>
            </a:r>
            <a:r>
              <a:rPr sz="2294" spc="4" dirty="0">
                <a:solidFill>
                  <a:srgbClr val="E6F1EC"/>
                </a:solidFill>
                <a:latin typeface="Calibri"/>
                <a:cs typeface="Calibri"/>
              </a:rPr>
              <a:t>L</a:t>
            </a:r>
            <a:r>
              <a:rPr sz="2294" spc="22" dirty="0">
                <a:solidFill>
                  <a:srgbClr val="E6F1EC"/>
                </a:solidFill>
                <a:latin typeface="Calibri"/>
                <a:cs typeface="Calibri"/>
              </a:rPr>
              <a:t>I</a:t>
            </a:r>
            <a:r>
              <a:rPr sz="2294" spc="-57" dirty="0">
                <a:solidFill>
                  <a:srgbClr val="E6F1EC"/>
                </a:solidFill>
                <a:latin typeface="Calibri"/>
                <a:cs typeface="Calibri"/>
              </a:rPr>
              <a:t>G</a:t>
            </a:r>
            <a:r>
              <a:rPr sz="2294" dirty="0">
                <a:solidFill>
                  <a:srgbClr val="E6F1EC"/>
                </a:solidFill>
                <a:latin typeface="Calibri"/>
                <a:cs typeface="Calibri"/>
              </a:rPr>
              <a:t>O</a:t>
            </a:r>
            <a:r>
              <a:rPr sz="2294" spc="-97" dirty="0">
                <a:solidFill>
                  <a:srgbClr val="E6F1EC"/>
                </a:solidFill>
                <a:latin typeface="Calibri"/>
                <a:cs typeface="Calibri"/>
              </a:rPr>
              <a:t> </a:t>
            </a:r>
            <a:r>
              <a:rPr sz="2294" spc="-53" dirty="0">
                <a:solidFill>
                  <a:srgbClr val="E6F1EC"/>
                </a:solidFill>
                <a:latin typeface="Calibri"/>
                <a:cs typeface="Calibri"/>
              </a:rPr>
              <a:t>P</a:t>
            </a:r>
            <a:r>
              <a:rPr sz="2294" spc="-18" dirty="0">
                <a:solidFill>
                  <a:srgbClr val="E6F1EC"/>
                </a:solidFill>
                <a:latin typeface="Calibri"/>
                <a:cs typeface="Calibri"/>
              </a:rPr>
              <a:t>r</a:t>
            </a:r>
            <a:r>
              <a:rPr sz="2294" spc="22" dirty="0">
                <a:solidFill>
                  <a:srgbClr val="E6F1EC"/>
                </a:solidFill>
                <a:latin typeface="Calibri"/>
                <a:cs typeface="Calibri"/>
              </a:rPr>
              <a:t>o</a:t>
            </a:r>
            <a:r>
              <a:rPr sz="2294" spc="31" dirty="0">
                <a:solidFill>
                  <a:srgbClr val="E6F1EC"/>
                </a:solidFill>
                <a:latin typeface="Calibri"/>
                <a:cs typeface="Calibri"/>
              </a:rPr>
              <a:t>p</a:t>
            </a:r>
            <a:r>
              <a:rPr sz="2294" spc="-9" dirty="0">
                <a:solidFill>
                  <a:srgbClr val="E6F1EC"/>
                </a:solidFill>
                <a:latin typeface="Calibri"/>
                <a:cs typeface="Calibri"/>
              </a:rPr>
              <a:t>e</a:t>
            </a:r>
            <a:r>
              <a:rPr sz="2294" spc="-18" dirty="0">
                <a:solidFill>
                  <a:srgbClr val="E6F1EC"/>
                </a:solidFill>
                <a:latin typeface="Calibri"/>
                <a:cs typeface="Calibri"/>
              </a:rPr>
              <a:t>r</a:t>
            </a:r>
            <a:r>
              <a:rPr sz="2294" spc="13" dirty="0">
                <a:solidFill>
                  <a:srgbClr val="E6F1EC"/>
                </a:solidFill>
                <a:latin typeface="Calibri"/>
                <a:cs typeface="Calibri"/>
              </a:rPr>
              <a:t>t</a:t>
            </a:r>
            <a:r>
              <a:rPr sz="2294" spc="-13" dirty="0">
                <a:solidFill>
                  <a:srgbClr val="E6F1EC"/>
                </a:solidFill>
                <a:latin typeface="Calibri"/>
                <a:cs typeface="Calibri"/>
              </a:rPr>
              <a:t>y</a:t>
            </a:r>
            <a:r>
              <a:rPr sz="2294" spc="-150" dirty="0">
                <a:solidFill>
                  <a:srgbClr val="E6F1EC"/>
                </a:solidFill>
                <a:latin typeface="Calibri"/>
                <a:cs typeface="Calibri"/>
              </a:rPr>
              <a:t> </a:t>
            </a:r>
            <a:r>
              <a:rPr sz="2294" spc="4" dirty="0">
                <a:solidFill>
                  <a:srgbClr val="E6F1EC"/>
                </a:solidFill>
                <a:latin typeface="Calibri"/>
                <a:cs typeface="Calibri"/>
              </a:rPr>
              <a:t>L</a:t>
            </a:r>
            <a:r>
              <a:rPr sz="2294" dirty="0">
                <a:solidFill>
                  <a:srgbClr val="E6F1EC"/>
                </a:solidFill>
                <a:latin typeface="Calibri"/>
                <a:cs typeface="Calibri"/>
              </a:rPr>
              <a:t>i</a:t>
            </a:r>
            <a:r>
              <a:rPr sz="2294" spc="-84" dirty="0">
                <a:solidFill>
                  <a:srgbClr val="E6F1EC"/>
                </a:solidFill>
                <a:latin typeface="Calibri"/>
                <a:cs typeface="Calibri"/>
              </a:rPr>
              <a:t>f</a:t>
            </a:r>
            <a:r>
              <a:rPr sz="2294" spc="-4" dirty="0">
                <a:solidFill>
                  <a:srgbClr val="E6F1EC"/>
                </a:solidFill>
                <a:latin typeface="Calibri"/>
                <a:cs typeface="Calibri"/>
              </a:rPr>
              <a:t>e</a:t>
            </a:r>
            <a:r>
              <a:rPr sz="2294" dirty="0">
                <a:solidFill>
                  <a:srgbClr val="E6F1EC"/>
                </a:solidFill>
                <a:latin typeface="Calibri"/>
                <a:cs typeface="Calibri"/>
              </a:rPr>
              <a:t>-</a:t>
            </a:r>
            <a:r>
              <a:rPr sz="2294" spc="-13" dirty="0">
                <a:solidFill>
                  <a:srgbClr val="E6F1EC"/>
                </a:solidFill>
                <a:latin typeface="Calibri"/>
                <a:cs typeface="Calibri"/>
              </a:rPr>
              <a:t>c</a:t>
            </a:r>
            <a:r>
              <a:rPr sz="2294" dirty="0">
                <a:solidFill>
                  <a:srgbClr val="E6F1EC"/>
                </a:solidFill>
                <a:latin typeface="Calibri"/>
                <a:cs typeface="Calibri"/>
              </a:rPr>
              <a:t>ycl</a:t>
            </a:r>
            <a:r>
              <a:rPr sz="2294" spc="-13" dirty="0">
                <a:solidFill>
                  <a:srgbClr val="E6F1EC"/>
                </a:solidFill>
                <a:latin typeface="Calibri"/>
                <a:cs typeface="Calibri"/>
              </a:rPr>
              <a:t>e</a:t>
            </a:r>
            <a:r>
              <a:rPr sz="2294" spc="-9" dirty="0">
                <a:solidFill>
                  <a:srgbClr val="E6F1EC"/>
                </a:solidFill>
                <a:latin typeface="Calibri"/>
                <a:cs typeface="Calibri"/>
              </a:rPr>
              <a:t> </a:t>
            </a:r>
            <a:r>
              <a:rPr sz="2294" spc="-44" dirty="0">
                <a:solidFill>
                  <a:srgbClr val="E6F1EC"/>
                </a:solidFill>
                <a:latin typeface="Calibri"/>
                <a:cs typeface="Calibri"/>
              </a:rPr>
              <a:t>M</a:t>
            </a:r>
            <a:r>
              <a:rPr sz="2294" spc="-57" dirty="0">
                <a:solidFill>
                  <a:srgbClr val="E6F1EC"/>
                </a:solidFill>
                <a:latin typeface="Calibri"/>
                <a:cs typeface="Calibri"/>
              </a:rPr>
              <a:t>a</a:t>
            </a:r>
            <a:r>
              <a:rPr sz="2294" spc="26" dirty="0">
                <a:solidFill>
                  <a:srgbClr val="E6F1EC"/>
                </a:solidFill>
                <a:latin typeface="Calibri"/>
                <a:cs typeface="Calibri"/>
              </a:rPr>
              <a:t>n</a:t>
            </a:r>
            <a:r>
              <a:rPr sz="2294" spc="-44" dirty="0">
                <a:solidFill>
                  <a:srgbClr val="E6F1EC"/>
                </a:solidFill>
                <a:latin typeface="Calibri"/>
                <a:cs typeface="Calibri"/>
              </a:rPr>
              <a:t>a</a:t>
            </a:r>
            <a:r>
              <a:rPr sz="2294" spc="-35" dirty="0">
                <a:solidFill>
                  <a:srgbClr val="E6F1EC"/>
                </a:solidFill>
                <a:latin typeface="Calibri"/>
                <a:cs typeface="Calibri"/>
              </a:rPr>
              <a:t>g</a:t>
            </a:r>
            <a:r>
              <a:rPr sz="2294" spc="-9" dirty="0">
                <a:solidFill>
                  <a:srgbClr val="E6F1EC"/>
                </a:solidFill>
                <a:latin typeface="Calibri"/>
                <a:cs typeface="Calibri"/>
              </a:rPr>
              <a:t>e</a:t>
            </a:r>
            <a:r>
              <a:rPr sz="2294" spc="-4" dirty="0">
                <a:solidFill>
                  <a:srgbClr val="E6F1EC"/>
                </a:solidFill>
                <a:latin typeface="Calibri"/>
                <a:cs typeface="Calibri"/>
              </a:rPr>
              <a:t>m</a:t>
            </a:r>
            <a:r>
              <a:rPr sz="2294" spc="-9" dirty="0">
                <a:solidFill>
                  <a:srgbClr val="E6F1EC"/>
                </a:solidFill>
                <a:latin typeface="Calibri"/>
                <a:cs typeface="Calibri"/>
              </a:rPr>
              <a:t>e</a:t>
            </a:r>
            <a:r>
              <a:rPr sz="2294" spc="26" dirty="0">
                <a:solidFill>
                  <a:srgbClr val="E6F1EC"/>
                </a:solidFill>
                <a:latin typeface="Calibri"/>
                <a:cs typeface="Calibri"/>
              </a:rPr>
              <a:t>n</a:t>
            </a:r>
            <a:r>
              <a:rPr sz="2294" spc="-9" dirty="0">
                <a:solidFill>
                  <a:srgbClr val="E6F1EC"/>
                </a:solidFill>
                <a:latin typeface="Calibri"/>
                <a:cs typeface="Calibri"/>
              </a:rPr>
              <a:t>t</a:t>
            </a:r>
            <a:r>
              <a:rPr sz="2294" spc="-141" dirty="0">
                <a:solidFill>
                  <a:srgbClr val="E6F1EC"/>
                </a:solidFill>
                <a:latin typeface="Calibri"/>
                <a:cs typeface="Calibri"/>
              </a:rPr>
              <a:t> </a:t>
            </a:r>
            <a:r>
              <a:rPr sz="2294" spc="-53" dirty="0">
                <a:solidFill>
                  <a:srgbClr val="E6F1EC"/>
                </a:solidFill>
                <a:latin typeface="Calibri"/>
                <a:cs typeface="Calibri"/>
              </a:rPr>
              <a:t>P</a:t>
            </a:r>
            <a:r>
              <a:rPr sz="2294" dirty="0">
                <a:solidFill>
                  <a:srgbClr val="E6F1EC"/>
                </a:solidFill>
                <a:latin typeface="Calibri"/>
                <a:cs typeface="Calibri"/>
              </a:rPr>
              <a:t>l</a:t>
            </a:r>
            <a:r>
              <a:rPr sz="2294" spc="-44" dirty="0">
                <a:solidFill>
                  <a:srgbClr val="E6F1EC"/>
                </a:solidFill>
                <a:latin typeface="Calibri"/>
                <a:cs typeface="Calibri"/>
              </a:rPr>
              <a:t>a</a:t>
            </a:r>
            <a:r>
              <a:rPr sz="2294" dirty="0">
                <a:solidFill>
                  <a:srgbClr val="E6F1EC"/>
                </a:solidFill>
                <a:latin typeface="Calibri"/>
                <a:cs typeface="Calibri"/>
              </a:rPr>
              <a:t>n</a:t>
            </a:r>
            <a:r>
              <a:rPr sz="2294" spc="-49" dirty="0">
                <a:solidFill>
                  <a:srgbClr val="E6F1EC"/>
                </a:solidFill>
                <a:latin typeface="Calibri"/>
                <a:cs typeface="Calibri"/>
              </a:rPr>
              <a:t> </a:t>
            </a:r>
            <a:r>
              <a:rPr sz="2294" spc="9" dirty="0">
                <a:solidFill>
                  <a:srgbClr val="E6F1EC"/>
                </a:solidFill>
                <a:latin typeface="Calibri"/>
                <a:cs typeface="Calibri"/>
              </a:rPr>
              <a:t>(</a:t>
            </a:r>
            <a:r>
              <a:rPr sz="2294" spc="-53" dirty="0">
                <a:solidFill>
                  <a:srgbClr val="E6F1EC"/>
                </a:solidFill>
                <a:latin typeface="Calibri"/>
                <a:cs typeface="Calibri"/>
              </a:rPr>
              <a:t>P</a:t>
            </a:r>
            <a:r>
              <a:rPr sz="2294" spc="4" dirty="0">
                <a:solidFill>
                  <a:srgbClr val="E6F1EC"/>
                </a:solidFill>
                <a:latin typeface="Calibri"/>
                <a:cs typeface="Calibri"/>
              </a:rPr>
              <a:t>L</a:t>
            </a:r>
            <a:r>
              <a:rPr sz="2294" spc="-44" dirty="0">
                <a:solidFill>
                  <a:srgbClr val="E6F1EC"/>
                </a:solidFill>
                <a:latin typeface="Calibri"/>
                <a:cs typeface="Calibri"/>
              </a:rPr>
              <a:t>M</a:t>
            </a:r>
            <a:r>
              <a:rPr sz="2294" spc="-53" dirty="0">
                <a:solidFill>
                  <a:srgbClr val="E6F1EC"/>
                </a:solidFill>
                <a:latin typeface="Calibri"/>
                <a:cs typeface="Calibri"/>
              </a:rPr>
              <a:t>P</a:t>
            </a:r>
            <a:r>
              <a:rPr sz="2294" dirty="0">
                <a:solidFill>
                  <a:srgbClr val="E6F1EC"/>
                </a:solidFill>
                <a:latin typeface="Calibri"/>
                <a:cs typeface="Calibri"/>
              </a:rPr>
              <a:t>)</a:t>
            </a:r>
            <a:endParaRPr sz="2294">
              <a:solidFill>
                <a:prstClr val="black"/>
              </a:solidFill>
              <a:latin typeface="Calibri"/>
              <a:cs typeface="Calibri"/>
            </a:endParaRPr>
          </a:p>
          <a:p>
            <a:pPr marL="1618775" lvl="2" indent="-212923" defTabSz="806867">
              <a:spcBef>
                <a:spcPts val="84"/>
              </a:spcBef>
              <a:buClr>
                <a:srgbClr val="E6F1EC"/>
              </a:buClr>
              <a:buFont typeface="Arial"/>
              <a:buChar char="•"/>
              <a:tabLst>
                <a:tab pos="1619336" algn="l"/>
              </a:tabLst>
            </a:pPr>
            <a:r>
              <a:rPr sz="1853" spc="-53" dirty="0">
                <a:solidFill>
                  <a:srgbClr val="E6F1EC"/>
                </a:solidFill>
                <a:latin typeface="Calibri"/>
                <a:cs typeface="Calibri"/>
              </a:rPr>
              <a:t>R</a:t>
            </a:r>
            <a:r>
              <a:rPr sz="1853" spc="-57" dirty="0">
                <a:solidFill>
                  <a:srgbClr val="E6F1EC"/>
                </a:solidFill>
                <a:latin typeface="Calibri"/>
                <a:cs typeface="Calibri"/>
              </a:rPr>
              <a:t>e</a:t>
            </a:r>
            <a:r>
              <a:rPr sz="1853" spc="-53" dirty="0">
                <a:solidFill>
                  <a:srgbClr val="E6F1EC"/>
                </a:solidFill>
                <a:latin typeface="Calibri"/>
                <a:cs typeface="Calibri"/>
              </a:rPr>
              <a:t>v</a:t>
            </a:r>
            <a:r>
              <a:rPr sz="1853" spc="13" dirty="0">
                <a:solidFill>
                  <a:srgbClr val="E6F1EC"/>
                </a:solidFill>
                <a:latin typeface="Calibri"/>
                <a:cs typeface="Calibri"/>
              </a:rPr>
              <a:t>i</a:t>
            </a:r>
            <a:r>
              <a:rPr sz="1853" spc="-57" dirty="0">
                <a:solidFill>
                  <a:srgbClr val="E6F1EC"/>
                </a:solidFill>
                <a:latin typeface="Calibri"/>
                <a:cs typeface="Calibri"/>
              </a:rPr>
              <a:t>e</a:t>
            </a:r>
            <a:r>
              <a:rPr sz="1853" spc="-13" dirty="0">
                <a:solidFill>
                  <a:srgbClr val="E6F1EC"/>
                </a:solidFill>
                <a:latin typeface="Calibri"/>
                <a:cs typeface="Calibri"/>
              </a:rPr>
              <a:t>w</a:t>
            </a:r>
            <a:r>
              <a:rPr sz="1853" spc="-57" dirty="0">
                <a:solidFill>
                  <a:srgbClr val="E6F1EC"/>
                </a:solidFill>
                <a:latin typeface="Calibri"/>
                <a:cs typeface="Calibri"/>
              </a:rPr>
              <a:t>e</a:t>
            </a:r>
            <a:r>
              <a:rPr sz="1853" spc="-40" dirty="0">
                <a:solidFill>
                  <a:srgbClr val="E6F1EC"/>
                </a:solidFill>
                <a:latin typeface="Calibri"/>
                <a:cs typeface="Calibri"/>
              </a:rPr>
              <a:t>r</a:t>
            </a:r>
            <a:r>
              <a:rPr sz="1853" dirty="0">
                <a:solidFill>
                  <a:srgbClr val="E6F1EC"/>
                </a:solidFill>
                <a:latin typeface="Calibri"/>
                <a:cs typeface="Calibri"/>
              </a:rPr>
              <a:t>s </a:t>
            </a:r>
            <a:r>
              <a:rPr sz="1853" spc="-154" dirty="0">
                <a:solidFill>
                  <a:srgbClr val="E6F1EC"/>
                </a:solidFill>
                <a:latin typeface="Calibri"/>
                <a:cs typeface="Calibri"/>
              </a:rPr>
              <a:t> </a:t>
            </a:r>
            <a:r>
              <a:rPr sz="1853" spc="-4" dirty="0">
                <a:solidFill>
                  <a:srgbClr val="E6F1EC"/>
                </a:solidFill>
                <a:latin typeface="Calibri"/>
                <a:cs typeface="Calibri"/>
              </a:rPr>
              <a:t>d</a:t>
            </a:r>
            <a:r>
              <a:rPr sz="1853" spc="-40" dirty="0">
                <a:solidFill>
                  <a:srgbClr val="E6F1EC"/>
                </a:solidFill>
                <a:latin typeface="Calibri"/>
                <a:cs typeface="Calibri"/>
              </a:rPr>
              <a:t>r</a:t>
            </a:r>
            <a:r>
              <a:rPr sz="1853" spc="-9" dirty="0">
                <a:solidFill>
                  <a:srgbClr val="E6F1EC"/>
                </a:solidFill>
                <a:latin typeface="Calibri"/>
                <a:cs typeface="Calibri"/>
              </a:rPr>
              <a:t>a</a:t>
            </a:r>
            <a:r>
              <a:rPr sz="1853" spc="-13" dirty="0">
                <a:solidFill>
                  <a:srgbClr val="E6F1EC"/>
                </a:solidFill>
                <a:latin typeface="Calibri"/>
                <a:cs typeface="Calibri"/>
              </a:rPr>
              <a:t>w</a:t>
            </a:r>
            <a:r>
              <a:rPr sz="1853" dirty="0">
                <a:solidFill>
                  <a:srgbClr val="E6F1EC"/>
                </a:solidFill>
                <a:latin typeface="Calibri"/>
                <a:cs typeface="Calibri"/>
              </a:rPr>
              <a:t>n</a:t>
            </a:r>
            <a:r>
              <a:rPr sz="1853" spc="106" dirty="0">
                <a:solidFill>
                  <a:srgbClr val="E6F1EC"/>
                </a:solidFill>
                <a:latin typeface="Calibri"/>
                <a:cs typeface="Calibri"/>
              </a:rPr>
              <a:t> </a:t>
            </a:r>
            <a:r>
              <a:rPr sz="1853" spc="-49" dirty="0">
                <a:solidFill>
                  <a:srgbClr val="E6F1EC"/>
                </a:solidFill>
                <a:latin typeface="Calibri"/>
                <a:cs typeface="Calibri"/>
              </a:rPr>
              <a:t>f</a:t>
            </a:r>
            <a:r>
              <a:rPr sz="1853" spc="-40" dirty="0">
                <a:solidFill>
                  <a:srgbClr val="E6F1EC"/>
                </a:solidFill>
                <a:latin typeface="Calibri"/>
                <a:cs typeface="Calibri"/>
              </a:rPr>
              <a:t>r</a:t>
            </a:r>
            <a:r>
              <a:rPr sz="1853" spc="-9" dirty="0">
                <a:solidFill>
                  <a:srgbClr val="E6F1EC"/>
                </a:solidFill>
                <a:latin typeface="Calibri"/>
                <a:cs typeface="Calibri"/>
              </a:rPr>
              <a:t>o</a:t>
            </a:r>
            <a:r>
              <a:rPr sz="1853" spc="-18" dirty="0">
                <a:solidFill>
                  <a:srgbClr val="E6F1EC"/>
                </a:solidFill>
                <a:latin typeface="Calibri"/>
                <a:cs typeface="Calibri"/>
              </a:rPr>
              <a:t>m</a:t>
            </a:r>
            <a:r>
              <a:rPr sz="1853" spc="128" dirty="0">
                <a:solidFill>
                  <a:srgbClr val="E6F1EC"/>
                </a:solidFill>
                <a:latin typeface="Calibri"/>
                <a:cs typeface="Calibri"/>
              </a:rPr>
              <a:t> </a:t>
            </a:r>
            <a:r>
              <a:rPr sz="1853" spc="-9" dirty="0">
                <a:solidFill>
                  <a:srgbClr val="E6F1EC"/>
                </a:solidFill>
                <a:latin typeface="Calibri"/>
                <a:cs typeface="Calibri"/>
              </a:rPr>
              <a:t>o</a:t>
            </a:r>
            <a:r>
              <a:rPr sz="1853" spc="-13" dirty="0">
                <a:solidFill>
                  <a:srgbClr val="E6F1EC"/>
                </a:solidFill>
                <a:latin typeface="Calibri"/>
                <a:cs typeface="Calibri"/>
              </a:rPr>
              <a:t>t</a:t>
            </a:r>
            <a:r>
              <a:rPr sz="1853" spc="-4" dirty="0">
                <a:solidFill>
                  <a:srgbClr val="E6F1EC"/>
                </a:solidFill>
                <a:latin typeface="Calibri"/>
                <a:cs typeface="Calibri"/>
              </a:rPr>
              <a:t>h</a:t>
            </a:r>
            <a:r>
              <a:rPr sz="1853" spc="-57" dirty="0">
                <a:solidFill>
                  <a:srgbClr val="E6F1EC"/>
                </a:solidFill>
                <a:latin typeface="Calibri"/>
                <a:cs typeface="Calibri"/>
              </a:rPr>
              <a:t>e</a:t>
            </a:r>
            <a:r>
              <a:rPr sz="1853" spc="-9" dirty="0">
                <a:solidFill>
                  <a:srgbClr val="E6F1EC"/>
                </a:solidFill>
                <a:latin typeface="Calibri"/>
                <a:cs typeface="Calibri"/>
              </a:rPr>
              <a:t>r</a:t>
            </a:r>
            <a:r>
              <a:rPr sz="1853" spc="79" dirty="0">
                <a:solidFill>
                  <a:srgbClr val="E6F1EC"/>
                </a:solidFill>
                <a:latin typeface="Calibri"/>
                <a:cs typeface="Calibri"/>
              </a:rPr>
              <a:t> </a:t>
            </a:r>
            <a:r>
              <a:rPr sz="1853" spc="-35" dirty="0">
                <a:solidFill>
                  <a:srgbClr val="E6F1EC"/>
                </a:solidFill>
                <a:latin typeface="Calibri"/>
                <a:cs typeface="Calibri"/>
              </a:rPr>
              <a:t>(</a:t>
            </a:r>
            <a:r>
              <a:rPr sz="1853" spc="4" dirty="0">
                <a:solidFill>
                  <a:srgbClr val="E6F1EC"/>
                </a:solidFill>
                <a:latin typeface="Calibri"/>
                <a:cs typeface="Calibri"/>
              </a:rPr>
              <a:t>DO</a:t>
            </a:r>
            <a:r>
              <a:rPr sz="1853" spc="-26" dirty="0">
                <a:solidFill>
                  <a:srgbClr val="E6F1EC"/>
                </a:solidFill>
                <a:latin typeface="Calibri"/>
                <a:cs typeface="Calibri"/>
              </a:rPr>
              <a:t>E</a:t>
            </a:r>
            <a:r>
              <a:rPr sz="1853" spc="-9" dirty="0">
                <a:solidFill>
                  <a:srgbClr val="E6F1EC"/>
                </a:solidFill>
                <a:latin typeface="Calibri"/>
                <a:cs typeface="Calibri"/>
              </a:rPr>
              <a:t>,</a:t>
            </a:r>
            <a:r>
              <a:rPr sz="1853" spc="176" dirty="0">
                <a:solidFill>
                  <a:srgbClr val="E6F1EC"/>
                </a:solidFill>
                <a:latin typeface="Calibri"/>
                <a:cs typeface="Calibri"/>
              </a:rPr>
              <a:t> </a:t>
            </a:r>
            <a:r>
              <a:rPr sz="1853" spc="-26" dirty="0">
                <a:solidFill>
                  <a:srgbClr val="E6F1EC"/>
                </a:solidFill>
                <a:latin typeface="Calibri"/>
                <a:cs typeface="Calibri"/>
              </a:rPr>
              <a:t>E</a:t>
            </a:r>
            <a:r>
              <a:rPr sz="1853" spc="26" dirty="0">
                <a:solidFill>
                  <a:srgbClr val="E6F1EC"/>
                </a:solidFill>
                <a:latin typeface="Calibri"/>
                <a:cs typeface="Calibri"/>
              </a:rPr>
              <a:t>S</a:t>
            </a:r>
            <a:r>
              <a:rPr sz="1853" spc="4" dirty="0">
                <a:solidFill>
                  <a:srgbClr val="E6F1EC"/>
                </a:solidFill>
                <a:latin typeface="Calibri"/>
                <a:cs typeface="Calibri"/>
              </a:rPr>
              <a:t>O</a:t>
            </a:r>
            <a:r>
              <a:rPr sz="1853" spc="-9" dirty="0">
                <a:solidFill>
                  <a:srgbClr val="E6F1EC"/>
                </a:solidFill>
                <a:latin typeface="Calibri"/>
                <a:cs typeface="Calibri"/>
              </a:rPr>
              <a:t>,</a:t>
            </a:r>
            <a:r>
              <a:rPr sz="1853" dirty="0">
                <a:solidFill>
                  <a:srgbClr val="E6F1EC"/>
                </a:solidFill>
                <a:latin typeface="Calibri"/>
                <a:cs typeface="Calibri"/>
              </a:rPr>
              <a:t> </a:t>
            </a:r>
            <a:r>
              <a:rPr sz="1853" spc="26" dirty="0">
                <a:solidFill>
                  <a:srgbClr val="E6F1EC"/>
                </a:solidFill>
                <a:latin typeface="Calibri"/>
                <a:cs typeface="Calibri"/>
              </a:rPr>
              <a:t>S</a:t>
            </a:r>
            <a:r>
              <a:rPr sz="1853" dirty="0">
                <a:solidFill>
                  <a:srgbClr val="E6F1EC"/>
                </a:solidFill>
                <a:latin typeface="Calibri"/>
                <a:cs typeface="Calibri"/>
              </a:rPr>
              <a:t>m</a:t>
            </a:r>
            <a:r>
              <a:rPr sz="1853" spc="13" dirty="0">
                <a:solidFill>
                  <a:srgbClr val="E6F1EC"/>
                </a:solidFill>
                <a:latin typeface="Calibri"/>
                <a:cs typeface="Calibri"/>
              </a:rPr>
              <a:t>i</a:t>
            </a:r>
            <a:r>
              <a:rPr sz="1853" spc="-13" dirty="0">
                <a:solidFill>
                  <a:srgbClr val="E6F1EC"/>
                </a:solidFill>
                <a:latin typeface="Calibri"/>
                <a:cs typeface="Calibri"/>
              </a:rPr>
              <a:t>t</a:t>
            </a:r>
            <a:r>
              <a:rPr sz="1853" spc="-4" dirty="0">
                <a:solidFill>
                  <a:srgbClr val="E6F1EC"/>
                </a:solidFill>
                <a:latin typeface="Calibri"/>
                <a:cs typeface="Calibri"/>
              </a:rPr>
              <a:t>h</a:t>
            </a:r>
            <a:r>
              <a:rPr sz="1853" spc="-22" dirty="0">
                <a:solidFill>
                  <a:srgbClr val="E6F1EC"/>
                </a:solidFill>
                <a:latin typeface="Calibri"/>
                <a:cs typeface="Calibri"/>
              </a:rPr>
              <a:t>s</a:t>
            </a:r>
            <a:r>
              <a:rPr sz="1853" spc="-9" dirty="0">
                <a:solidFill>
                  <a:srgbClr val="E6F1EC"/>
                </a:solidFill>
                <a:latin typeface="Calibri"/>
                <a:cs typeface="Calibri"/>
              </a:rPr>
              <a:t>o</a:t>
            </a:r>
            <a:r>
              <a:rPr sz="1853" spc="-4" dirty="0">
                <a:solidFill>
                  <a:srgbClr val="E6F1EC"/>
                </a:solidFill>
                <a:latin typeface="Calibri"/>
                <a:cs typeface="Calibri"/>
              </a:rPr>
              <a:t>n</a:t>
            </a:r>
            <a:r>
              <a:rPr sz="1853" spc="13" dirty="0">
                <a:solidFill>
                  <a:srgbClr val="E6F1EC"/>
                </a:solidFill>
                <a:latin typeface="Calibri"/>
                <a:cs typeface="Calibri"/>
              </a:rPr>
              <a:t>i</a:t>
            </a:r>
            <a:r>
              <a:rPr sz="1853" spc="-9" dirty="0">
                <a:solidFill>
                  <a:srgbClr val="E6F1EC"/>
                </a:solidFill>
                <a:latin typeface="Calibri"/>
                <a:cs typeface="Calibri"/>
              </a:rPr>
              <a:t>a</a:t>
            </a:r>
            <a:r>
              <a:rPr sz="1853" spc="-4" dirty="0">
                <a:solidFill>
                  <a:srgbClr val="E6F1EC"/>
                </a:solidFill>
                <a:latin typeface="Calibri"/>
                <a:cs typeface="Calibri"/>
              </a:rPr>
              <a:t>n</a:t>
            </a:r>
            <a:r>
              <a:rPr sz="1853" dirty="0">
                <a:solidFill>
                  <a:srgbClr val="E6F1EC"/>
                </a:solidFill>
                <a:latin typeface="Calibri"/>
                <a:cs typeface="Calibri"/>
              </a:rPr>
              <a:t>)</a:t>
            </a:r>
            <a:r>
              <a:rPr sz="1853" spc="163" dirty="0">
                <a:solidFill>
                  <a:srgbClr val="E6F1EC"/>
                </a:solidFill>
                <a:latin typeface="Calibri"/>
                <a:cs typeface="Calibri"/>
              </a:rPr>
              <a:t> </a:t>
            </a:r>
            <a:r>
              <a:rPr sz="1853" spc="-40" dirty="0">
                <a:solidFill>
                  <a:srgbClr val="E6F1EC"/>
                </a:solidFill>
                <a:latin typeface="Calibri"/>
                <a:cs typeface="Calibri"/>
              </a:rPr>
              <a:t>f</a:t>
            </a:r>
            <a:r>
              <a:rPr sz="1853" spc="-9" dirty="0">
                <a:solidFill>
                  <a:srgbClr val="E6F1EC"/>
                </a:solidFill>
                <a:latin typeface="Calibri"/>
                <a:cs typeface="Calibri"/>
              </a:rPr>
              <a:t>a</a:t>
            </a:r>
            <a:r>
              <a:rPr sz="1853" dirty="0">
                <a:solidFill>
                  <a:srgbClr val="E6F1EC"/>
                </a:solidFill>
                <a:latin typeface="Calibri"/>
                <a:cs typeface="Calibri"/>
              </a:rPr>
              <a:t>c</a:t>
            </a:r>
            <a:r>
              <a:rPr sz="1853" spc="13" dirty="0">
                <a:solidFill>
                  <a:srgbClr val="E6F1EC"/>
                </a:solidFill>
                <a:latin typeface="Calibri"/>
                <a:cs typeface="Calibri"/>
              </a:rPr>
              <a:t>ili</a:t>
            </a:r>
            <a:r>
              <a:rPr sz="1853" spc="-13" dirty="0">
                <a:solidFill>
                  <a:srgbClr val="E6F1EC"/>
                </a:solidFill>
                <a:latin typeface="Calibri"/>
                <a:cs typeface="Calibri"/>
              </a:rPr>
              <a:t>t</a:t>
            </a:r>
            <a:r>
              <a:rPr sz="1853" spc="13" dirty="0">
                <a:solidFill>
                  <a:srgbClr val="E6F1EC"/>
                </a:solidFill>
                <a:latin typeface="Calibri"/>
                <a:cs typeface="Calibri"/>
              </a:rPr>
              <a:t>i</a:t>
            </a:r>
            <a:r>
              <a:rPr sz="1853" spc="-57" dirty="0">
                <a:solidFill>
                  <a:srgbClr val="E6F1EC"/>
                </a:solidFill>
                <a:latin typeface="Calibri"/>
                <a:cs typeface="Calibri"/>
              </a:rPr>
              <a:t>e</a:t>
            </a:r>
            <a:r>
              <a:rPr sz="1853" dirty="0">
                <a:solidFill>
                  <a:srgbClr val="E6F1EC"/>
                </a:solidFill>
                <a:latin typeface="Calibri"/>
                <a:cs typeface="Calibri"/>
              </a:rPr>
              <a:t>s</a:t>
            </a:r>
            <a:endParaRPr sz="1853">
              <a:solidFill>
                <a:prstClr val="black"/>
              </a:solidFill>
              <a:latin typeface="Calibri"/>
              <a:cs typeface="Calibri"/>
            </a:endParaRPr>
          </a:p>
          <a:p>
            <a:pPr marL="1618775" lvl="2" indent="-212923" defTabSz="806867">
              <a:spcBef>
                <a:spcPts val="71"/>
              </a:spcBef>
              <a:buClr>
                <a:srgbClr val="E6F1EC"/>
              </a:buClr>
              <a:buFont typeface="Arial"/>
              <a:buChar char="•"/>
              <a:tabLst>
                <a:tab pos="1619336" algn="l"/>
              </a:tabLst>
            </a:pPr>
            <a:r>
              <a:rPr sz="1853" dirty="0">
                <a:solidFill>
                  <a:srgbClr val="E6F1EC"/>
                </a:solidFill>
                <a:latin typeface="Calibri"/>
                <a:cs typeface="Calibri"/>
              </a:rPr>
              <a:t>P</a:t>
            </a:r>
            <a:r>
              <a:rPr sz="1853" spc="-40" dirty="0">
                <a:solidFill>
                  <a:srgbClr val="E6F1EC"/>
                </a:solidFill>
                <a:latin typeface="Calibri"/>
                <a:cs typeface="Calibri"/>
              </a:rPr>
              <a:t>r</a:t>
            </a:r>
            <a:r>
              <a:rPr sz="1853" spc="-9" dirty="0">
                <a:solidFill>
                  <a:srgbClr val="E6F1EC"/>
                </a:solidFill>
                <a:latin typeface="Calibri"/>
                <a:cs typeface="Calibri"/>
              </a:rPr>
              <a:t>o</a:t>
            </a:r>
            <a:r>
              <a:rPr sz="1853" spc="-53" dirty="0">
                <a:solidFill>
                  <a:srgbClr val="E6F1EC"/>
                </a:solidFill>
                <a:latin typeface="Calibri"/>
                <a:cs typeface="Calibri"/>
              </a:rPr>
              <a:t>v</a:t>
            </a:r>
            <a:r>
              <a:rPr sz="1853" spc="13" dirty="0">
                <a:solidFill>
                  <a:srgbClr val="E6F1EC"/>
                </a:solidFill>
                <a:latin typeface="Calibri"/>
                <a:cs typeface="Calibri"/>
              </a:rPr>
              <a:t>i</a:t>
            </a:r>
            <a:r>
              <a:rPr sz="1853" spc="-4" dirty="0">
                <a:solidFill>
                  <a:srgbClr val="E6F1EC"/>
                </a:solidFill>
                <a:latin typeface="Calibri"/>
                <a:cs typeface="Calibri"/>
              </a:rPr>
              <a:t>d</a:t>
            </a:r>
            <a:r>
              <a:rPr sz="1853" spc="-57" dirty="0">
                <a:solidFill>
                  <a:srgbClr val="E6F1EC"/>
                </a:solidFill>
                <a:latin typeface="Calibri"/>
                <a:cs typeface="Calibri"/>
              </a:rPr>
              <a:t>e</a:t>
            </a:r>
            <a:r>
              <a:rPr sz="1853" dirty="0">
                <a:solidFill>
                  <a:srgbClr val="E6F1EC"/>
                </a:solidFill>
                <a:latin typeface="Calibri"/>
                <a:cs typeface="Calibri"/>
              </a:rPr>
              <a:t>d</a:t>
            </a:r>
            <a:r>
              <a:rPr sz="1853" spc="194" dirty="0">
                <a:solidFill>
                  <a:srgbClr val="E6F1EC"/>
                </a:solidFill>
                <a:latin typeface="Calibri"/>
                <a:cs typeface="Calibri"/>
              </a:rPr>
              <a:t> </a:t>
            </a:r>
            <a:r>
              <a:rPr sz="1853" spc="-4" dirty="0">
                <a:solidFill>
                  <a:srgbClr val="E6F1EC"/>
                </a:solidFill>
                <a:latin typeface="Calibri"/>
                <a:cs typeface="Calibri"/>
              </a:rPr>
              <a:t>u</a:t>
            </a:r>
            <a:r>
              <a:rPr sz="1853" spc="-22" dirty="0">
                <a:solidFill>
                  <a:srgbClr val="E6F1EC"/>
                </a:solidFill>
                <a:latin typeface="Calibri"/>
                <a:cs typeface="Calibri"/>
              </a:rPr>
              <a:t>s</a:t>
            </a:r>
            <a:r>
              <a:rPr sz="1853" spc="-57" dirty="0">
                <a:solidFill>
                  <a:srgbClr val="E6F1EC"/>
                </a:solidFill>
                <a:latin typeface="Calibri"/>
                <a:cs typeface="Calibri"/>
              </a:rPr>
              <a:t>e</a:t>
            </a:r>
            <a:r>
              <a:rPr sz="1853" spc="-40" dirty="0">
                <a:solidFill>
                  <a:srgbClr val="E6F1EC"/>
                </a:solidFill>
                <a:latin typeface="Calibri"/>
                <a:cs typeface="Calibri"/>
              </a:rPr>
              <a:t>f</a:t>
            </a:r>
            <a:r>
              <a:rPr sz="1853" spc="-4" dirty="0">
                <a:solidFill>
                  <a:srgbClr val="E6F1EC"/>
                </a:solidFill>
                <a:latin typeface="Calibri"/>
                <a:cs typeface="Calibri"/>
              </a:rPr>
              <a:t>u</a:t>
            </a:r>
            <a:r>
              <a:rPr sz="1853" dirty="0">
                <a:solidFill>
                  <a:srgbClr val="E6F1EC"/>
                </a:solidFill>
                <a:latin typeface="Calibri"/>
                <a:cs typeface="Calibri"/>
              </a:rPr>
              <a:t>l </a:t>
            </a:r>
            <a:r>
              <a:rPr sz="1853" spc="-207" dirty="0">
                <a:solidFill>
                  <a:srgbClr val="E6F1EC"/>
                </a:solidFill>
                <a:latin typeface="Calibri"/>
                <a:cs typeface="Calibri"/>
              </a:rPr>
              <a:t> </a:t>
            </a:r>
            <a:r>
              <a:rPr sz="1853" spc="-128" dirty="0">
                <a:solidFill>
                  <a:srgbClr val="E6F1EC"/>
                </a:solidFill>
                <a:latin typeface="Calibri"/>
                <a:cs typeface="Calibri"/>
              </a:rPr>
              <a:t>f</a:t>
            </a:r>
            <a:r>
              <a:rPr sz="1853" spc="-57" dirty="0">
                <a:solidFill>
                  <a:srgbClr val="E6F1EC"/>
                </a:solidFill>
                <a:latin typeface="Calibri"/>
                <a:cs typeface="Calibri"/>
              </a:rPr>
              <a:t>ee</a:t>
            </a:r>
            <a:r>
              <a:rPr sz="1853" spc="-4" dirty="0">
                <a:solidFill>
                  <a:srgbClr val="E6F1EC"/>
                </a:solidFill>
                <a:latin typeface="Calibri"/>
                <a:cs typeface="Calibri"/>
              </a:rPr>
              <a:t>db</a:t>
            </a:r>
            <a:r>
              <a:rPr sz="1853" spc="-9" dirty="0">
                <a:solidFill>
                  <a:srgbClr val="E6F1EC"/>
                </a:solidFill>
                <a:latin typeface="Calibri"/>
                <a:cs typeface="Calibri"/>
              </a:rPr>
              <a:t>a</a:t>
            </a:r>
            <a:r>
              <a:rPr sz="1853" dirty="0">
                <a:solidFill>
                  <a:srgbClr val="E6F1EC"/>
                </a:solidFill>
                <a:latin typeface="Calibri"/>
                <a:cs typeface="Calibri"/>
              </a:rPr>
              <a:t>c</a:t>
            </a:r>
            <a:r>
              <a:rPr sz="1853" spc="-9" dirty="0">
                <a:solidFill>
                  <a:srgbClr val="E6F1EC"/>
                </a:solidFill>
                <a:latin typeface="Calibri"/>
                <a:cs typeface="Calibri"/>
              </a:rPr>
              <a:t>k</a:t>
            </a:r>
            <a:r>
              <a:rPr sz="1853" dirty="0">
                <a:solidFill>
                  <a:srgbClr val="E6F1EC"/>
                </a:solidFill>
                <a:latin typeface="Calibri"/>
                <a:cs typeface="Calibri"/>
              </a:rPr>
              <a:t> </a:t>
            </a:r>
            <a:r>
              <a:rPr sz="1853" spc="-180" dirty="0">
                <a:solidFill>
                  <a:srgbClr val="E6F1EC"/>
                </a:solidFill>
                <a:latin typeface="Calibri"/>
                <a:cs typeface="Calibri"/>
              </a:rPr>
              <a:t> </a:t>
            </a:r>
            <a:r>
              <a:rPr sz="1853" spc="-9" dirty="0">
                <a:solidFill>
                  <a:srgbClr val="E6F1EC"/>
                </a:solidFill>
                <a:latin typeface="Calibri"/>
                <a:cs typeface="Calibri"/>
              </a:rPr>
              <a:t>o</a:t>
            </a:r>
            <a:r>
              <a:rPr sz="1853" dirty="0">
                <a:solidFill>
                  <a:srgbClr val="E6F1EC"/>
                </a:solidFill>
                <a:latin typeface="Calibri"/>
                <a:cs typeface="Calibri"/>
              </a:rPr>
              <a:t>n</a:t>
            </a:r>
            <a:r>
              <a:rPr sz="1853" spc="106" dirty="0">
                <a:solidFill>
                  <a:srgbClr val="E6F1EC"/>
                </a:solidFill>
                <a:latin typeface="Calibri"/>
                <a:cs typeface="Calibri"/>
              </a:rPr>
              <a:t> </a:t>
            </a:r>
            <a:r>
              <a:rPr sz="1853" spc="-9" dirty="0">
                <a:solidFill>
                  <a:srgbClr val="E6F1EC"/>
                </a:solidFill>
                <a:latin typeface="Calibri"/>
                <a:cs typeface="Calibri"/>
              </a:rPr>
              <a:t>o</a:t>
            </a:r>
            <a:r>
              <a:rPr sz="1853" spc="-4" dirty="0">
                <a:solidFill>
                  <a:srgbClr val="E6F1EC"/>
                </a:solidFill>
                <a:latin typeface="Calibri"/>
                <a:cs typeface="Calibri"/>
              </a:rPr>
              <a:t>u</a:t>
            </a:r>
            <a:r>
              <a:rPr sz="1853" spc="-9" dirty="0">
                <a:solidFill>
                  <a:srgbClr val="E6F1EC"/>
                </a:solidFill>
                <a:latin typeface="Calibri"/>
                <a:cs typeface="Calibri"/>
              </a:rPr>
              <a:t>r</a:t>
            </a:r>
            <a:r>
              <a:rPr sz="1853" spc="79" dirty="0">
                <a:solidFill>
                  <a:srgbClr val="E6F1EC"/>
                </a:solidFill>
                <a:latin typeface="Calibri"/>
                <a:cs typeface="Calibri"/>
              </a:rPr>
              <a:t> </a:t>
            </a:r>
            <a:r>
              <a:rPr sz="1853" spc="-4" dirty="0">
                <a:solidFill>
                  <a:srgbClr val="E6F1EC"/>
                </a:solidFill>
                <a:latin typeface="Calibri"/>
                <a:cs typeface="Calibri"/>
              </a:rPr>
              <a:t>p</a:t>
            </a:r>
            <a:r>
              <a:rPr sz="1853" spc="13" dirty="0">
                <a:solidFill>
                  <a:srgbClr val="E6F1EC"/>
                </a:solidFill>
                <a:latin typeface="Calibri"/>
                <a:cs typeface="Calibri"/>
              </a:rPr>
              <a:t>l</a:t>
            </a:r>
            <a:r>
              <a:rPr sz="1853" spc="-9" dirty="0">
                <a:solidFill>
                  <a:srgbClr val="E6F1EC"/>
                </a:solidFill>
                <a:latin typeface="Calibri"/>
                <a:cs typeface="Calibri"/>
              </a:rPr>
              <a:t>a</a:t>
            </a:r>
            <a:r>
              <a:rPr sz="1853" dirty="0">
                <a:solidFill>
                  <a:srgbClr val="E6F1EC"/>
                </a:solidFill>
                <a:latin typeface="Calibri"/>
                <a:cs typeface="Calibri"/>
              </a:rPr>
              <a:t>n</a:t>
            </a:r>
            <a:endParaRPr sz="1853">
              <a:solidFill>
                <a:prstClr val="black"/>
              </a:solidFill>
              <a:latin typeface="Calibri"/>
              <a:cs typeface="Calibri"/>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661182" marR="4483" indent="-650536" defTabSz="806867">
              <a:lnSpc>
                <a:spcPts val="1324"/>
              </a:lnSpc>
            </a:pPr>
            <a:r>
              <a:rPr spc="-44" dirty="0"/>
              <a:t>N</a:t>
            </a:r>
            <a:r>
              <a:rPr spc="-9" dirty="0"/>
              <a:t>S</a:t>
            </a:r>
            <a:r>
              <a:rPr dirty="0"/>
              <a:t>F</a:t>
            </a:r>
            <a:r>
              <a:rPr spc="4" dirty="0"/>
              <a:t> C</a:t>
            </a:r>
            <a:r>
              <a:rPr dirty="0"/>
              <a:t>y</a:t>
            </a:r>
            <a:r>
              <a:rPr spc="13" dirty="0"/>
              <a:t>b</a:t>
            </a:r>
            <a:r>
              <a:rPr spc="-53" dirty="0"/>
              <a:t>e</a:t>
            </a:r>
            <a:r>
              <a:rPr spc="31" dirty="0"/>
              <a:t>r</a:t>
            </a:r>
            <a:r>
              <a:rPr dirty="0"/>
              <a:t>i</a:t>
            </a:r>
            <a:r>
              <a:rPr spc="13" dirty="0"/>
              <a:t>n</a:t>
            </a:r>
            <a:r>
              <a:rPr dirty="0"/>
              <a:t>f</a:t>
            </a:r>
            <a:r>
              <a:rPr spc="31" dirty="0"/>
              <a:t>r</a:t>
            </a:r>
            <a:r>
              <a:rPr spc="-22" dirty="0"/>
              <a:t>a</a:t>
            </a:r>
            <a:r>
              <a:rPr spc="-9" dirty="0"/>
              <a:t>s</a:t>
            </a:r>
            <a:r>
              <a:rPr spc="-40" dirty="0"/>
              <a:t>t</a:t>
            </a:r>
            <a:r>
              <a:rPr spc="31" dirty="0"/>
              <a:t>r</a:t>
            </a:r>
            <a:r>
              <a:rPr spc="13" dirty="0"/>
              <a:t>u</a:t>
            </a:r>
            <a:r>
              <a:rPr spc="-53" dirty="0"/>
              <a:t>c</a:t>
            </a:r>
            <a:r>
              <a:rPr spc="-40" dirty="0"/>
              <a:t>t</a:t>
            </a:r>
            <a:r>
              <a:rPr spc="13" dirty="0"/>
              <a:t>u</a:t>
            </a:r>
            <a:r>
              <a:rPr spc="31" dirty="0"/>
              <a:t>r</a:t>
            </a:r>
            <a:r>
              <a:rPr spc="-9" dirty="0"/>
              <a:t>e</a:t>
            </a:r>
            <a:r>
              <a:rPr spc="-128" dirty="0"/>
              <a:t> </a:t>
            </a:r>
            <a:r>
              <a:rPr spc="-66" dirty="0"/>
              <a:t>W</a:t>
            </a:r>
            <a:r>
              <a:rPr spc="9" dirty="0"/>
              <a:t>o</a:t>
            </a:r>
            <a:r>
              <a:rPr spc="31" dirty="0"/>
              <a:t>r</a:t>
            </a:r>
            <a:r>
              <a:rPr spc="-4" dirty="0"/>
              <a:t>k</a:t>
            </a:r>
            <a:r>
              <a:rPr spc="-9" dirty="0"/>
              <a:t>s</a:t>
            </a:r>
            <a:r>
              <a:rPr spc="13" dirty="0"/>
              <a:t>h</a:t>
            </a:r>
            <a:r>
              <a:rPr spc="9" dirty="0"/>
              <a:t>o</a:t>
            </a:r>
            <a:r>
              <a:rPr dirty="0"/>
              <a:t>p</a:t>
            </a:r>
            <a:r>
              <a:rPr spc="-159" dirty="0"/>
              <a:t> </a:t>
            </a:r>
            <a:r>
              <a:rPr spc="26" dirty="0"/>
              <a:t>6</a:t>
            </a:r>
            <a:r>
              <a:rPr dirty="0"/>
              <a:t>-</a:t>
            </a:r>
            <a:r>
              <a:rPr spc="-9" dirty="0"/>
              <a:t>7</a:t>
            </a:r>
            <a:r>
              <a:rPr spc="-4" dirty="0"/>
              <a:t> </a:t>
            </a:r>
            <a:r>
              <a:rPr dirty="0"/>
              <a:t>S</a:t>
            </a:r>
            <a:r>
              <a:rPr spc="-44" dirty="0"/>
              <a:t>e</a:t>
            </a:r>
            <a:r>
              <a:rPr spc="13" dirty="0"/>
              <a:t>p</a:t>
            </a:r>
            <a:r>
              <a:rPr spc="-40" dirty="0"/>
              <a:t>t</a:t>
            </a:r>
            <a:r>
              <a:rPr spc="-53" dirty="0"/>
              <a:t>e</a:t>
            </a:r>
            <a:r>
              <a:rPr spc="-49" dirty="0"/>
              <a:t>m</a:t>
            </a:r>
            <a:r>
              <a:rPr spc="13" dirty="0"/>
              <a:t>b</a:t>
            </a:r>
            <a:r>
              <a:rPr spc="-53" dirty="0"/>
              <a:t>e</a:t>
            </a:r>
            <a:r>
              <a:rPr spc="-4" dirty="0"/>
              <a:t>r</a:t>
            </a:r>
            <a:r>
              <a:rPr spc="44" dirty="0"/>
              <a:t> </a:t>
            </a:r>
            <a:r>
              <a:rPr spc="22" dirty="0"/>
              <a:t>201</a:t>
            </a:r>
            <a:r>
              <a:rPr spc="-9" dirty="0"/>
              <a:t>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1206" defTabSz="806867"/>
            <a:r>
              <a:rPr spc="-44" dirty="0"/>
              <a:t>L</a:t>
            </a:r>
            <a:r>
              <a:rPr spc="-26" dirty="0"/>
              <a:t>IG</a:t>
            </a:r>
            <a:r>
              <a:rPr spc="31" dirty="0"/>
              <a:t>O</a:t>
            </a:r>
            <a:r>
              <a:rPr dirty="0"/>
              <a:t>-</a:t>
            </a:r>
            <a:r>
              <a:rPr spc="-26" dirty="0"/>
              <a:t>G</a:t>
            </a:r>
            <a:r>
              <a:rPr spc="22" dirty="0"/>
              <a:t>1701777</a:t>
            </a:r>
            <a:r>
              <a:rPr dirty="0"/>
              <a:t>-v1</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2413" defTabSz="806867"/>
            <a:fld id="{81D60167-4931-47E6-BA6A-407CBD079E47}" type="slidenum">
              <a:rPr spc="-9" dirty="0"/>
              <a:pPr marL="22413" defTabSz="806867"/>
              <a:t>7</a:t>
            </a:fld>
            <a:endParaRPr spc="-9" dirty="0"/>
          </a:p>
        </p:txBody>
      </p:sp>
    </p:spTree>
    <p:extLst>
      <p:ext uri="{BB962C8B-B14F-4D97-AF65-F5344CB8AC3E}">
        <p14:creationId xmlns:p14="http://schemas.microsoft.com/office/powerpoint/2010/main" val="65580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52382" y="703486"/>
            <a:ext cx="7701803" cy="4057906"/>
          </a:xfrm>
          <a:prstGeom prst="rect">
            <a:avLst/>
          </a:prstGeom>
        </p:spPr>
        <p:txBody>
          <a:bodyPr vert="horz" wrap="square" lIns="0" tIns="0" rIns="0" bIns="0" rtlCol="0">
            <a:spAutoFit/>
          </a:bodyPr>
          <a:lstStyle/>
          <a:p>
            <a:pPr marL="145684" marR="4483" indent="-134478" defTabSz="806867">
              <a:lnSpc>
                <a:spcPts val="2471"/>
              </a:lnSpc>
              <a:buClr>
                <a:srgbClr val="FEFB00"/>
              </a:buClr>
              <a:buFont typeface="Calibri Light"/>
              <a:buAutoNum type="arabicPeriod" startAt="4"/>
              <a:tabLst>
                <a:tab pos="291929" algn="l"/>
              </a:tabLst>
            </a:pPr>
            <a:r>
              <a:rPr sz="2206" i="1" spc="40" dirty="0">
                <a:solidFill>
                  <a:srgbClr val="FEFB00"/>
                </a:solidFill>
                <a:latin typeface="Calibri Light"/>
                <a:cs typeface="Calibri Light"/>
              </a:rPr>
              <a:t>H</a:t>
            </a:r>
            <a:r>
              <a:rPr sz="2206" i="1" spc="13" dirty="0">
                <a:solidFill>
                  <a:srgbClr val="FEFB00"/>
                </a:solidFill>
                <a:latin typeface="Calibri Light"/>
                <a:cs typeface="Calibri Light"/>
              </a:rPr>
              <a:t>o</a:t>
            </a:r>
            <a:r>
              <a:rPr sz="2206" i="1" spc="44" dirty="0">
                <a:solidFill>
                  <a:srgbClr val="FEFB00"/>
                </a:solidFill>
                <a:latin typeface="Calibri Light"/>
                <a:cs typeface="Calibri Light"/>
              </a:rPr>
              <a:t>w</a:t>
            </a:r>
            <a:r>
              <a:rPr sz="2206" i="1" spc="-75" dirty="0">
                <a:solidFill>
                  <a:srgbClr val="FEFB00"/>
                </a:solidFill>
                <a:latin typeface="Calibri Light"/>
                <a:cs typeface="Calibri Light"/>
              </a:rPr>
              <a:t> </a:t>
            </a:r>
            <a:r>
              <a:rPr sz="2206" i="1" spc="13" dirty="0">
                <a:solidFill>
                  <a:srgbClr val="FEFB00"/>
                </a:solidFill>
                <a:latin typeface="Calibri Light"/>
                <a:cs typeface="Calibri Light"/>
              </a:rPr>
              <a:t>s</a:t>
            </a:r>
            <a:r>
              <a:rPr sz="2206" i="1" spc="35" dirty="0">
                <a:solidFill>
                  <a:srgbClr val="FEFB00"/>
                </a:solidFill>
                <a:latin typeface="Calibri Light"/>
                <a:cs typeface="Calibri Light"/>
              </a:rPr>
              <a:t>i</a:t>
            </a:r>
            <a:r>
              <a:rPr sz="2206" i="1" spc="31" dirty="0">
                <a:solidFill>
                  <a:srgbClr val="FEFB00"/>
                </a:solidFill>
                <a:latin typeface="Calibri Light"/>
                <a:cs typeface="Calibri Light"/>
              </a:rPr>
              <a:t>m</a:t>
            </a:r>
            <a:r>
              <a:rPr sz="2206" i="1" spc="35" dirty="0">
                <a:solidFill>
                  <a:srgbClr val="FEFB00"/>
                </a:solidFill>
                <a:latin typeface="Calibri Light"/>
                <a:cs typeface="Calibri Light"/>
              </a:rPr>
              <a:t>il</a:t>
            </a:r>
            <a:r>
              <a:rPr sz="2206" i="1" spc="13" dirty="0">
                <a:solidFill>
                  <a:srgbClr val="FEFB00"/>
                </a:solidFill>
                <a:latin typeface="Calibri Light"/>
                <a:cs typeface="Calibri Light"/>
              </a:rPr>
              <a:t>a</a:t>
            </a:r>
            <a:r>
              <a:rPr sz="2206" i="1" spc="22" dirty="0">
                <a:solidFill>
                  <a:srgbClr val="FEFB00"/>
                </a:solidFill>
                <a:latin typeface="Calibri Light"/>
                <a:cs typeface="Calibri Light"/>
              </a:rPr>
              <a:t>r</a:t>
            </a:r>
            <a:r>
              <a:rPr sz="2206" i="1" spc="-40" dirty="0">
                <a:solidFill>
                  <a:srgbClr val="FEFB00"/>
                </a:solidFill>
                <a:latin typeface="Calibri Light"/>
                <a:cs typeface="Calibri Light"/>
              </a:rPr>
              <a:t> </a:t>
            </a:r>
            <a:r>
              <a:rPr sz="2206" i="1" spc="13" dirty="0">
                <a:solidFill>
                  <a:srgbClr val="FEFB00"/>
                </a:solidFill>
                <a:latin typeface="Calibri Light"/>
                <a:cs typeface="Calibri Light"/>
              </a:rPr>
              <a:t>o</a:t>
            </a:r>
            <a:r>
              <a:rPr sz="2206" i="1" spc="22" dirty="0">
                <a:solidFill>
                  <a:srgbClr val="FEFB00"/>
                </a:solidFill>
                <a:latin typeface="Calibri Light"/>
                <a:cs typeface="Calibri Light"/>
              </a:rPr>
              <a:t>r</a:t>
            </a:r>
            <a:r>
              <a:rPr sz="2206" i="1" spc="-40" dirty="0">
                <a:solidFill>
                  <a:srgbClr val="FEFB00"/>
                </a:solidFill>
                <a:latin typeface="Calibri Light"/>
                <a:cs typeface="Calibri Light"/>
              </a:rPr>
              <a:t> </a:t>
            </a:r>
            <a:r>
              <a:rPr sz="2206" i="1" spc="13" dirty="0">
                <a:solidFill>
                  <a:srgbClr val="FEFB00"/>
                </a:solidFill>
                <a:latin typeface="Calibri Light"/>
                <a:cs typeface="Calibri Light"/>
              </a:rPr>
              <a:t>d</a:t>
            </a:r>
            <a:r>
              <a:rPr sz="2206" i="1" spc="35" dirty="0">
                <a:solidFill>
                  <a:srgbClr val="FEFB00"/>
                </a:solidFill>
                <a:latin typeface="Calibri Light"/>
                <a:cs typeface="Calibri Light"/>
              </a:rPr>
              <a:t>i</a:t>
            </a:r>
            <a:r>
              <a:rPr sz="2206" i="1" spc="31" dirty="0">
                <a:solidFill>
                  <a:srgbClr val="FEFB00"/>
                </a:solidFill>
                <a:latin typeface="Calibri Light"/>
                <a:cs typeface="Calibri Light"/>
              </a:rPr>
              <a:t>ff</a:t>
            </a:r>
            <a:r>
              <a:rPr sz="2206" i="1" spc="9" dirty="0">
                <a:solidFill>
                  <a:srgbClr val="FEFB00"/>
                </a:solidFill>
                <a:latin typeface="Calibri Light"/>
                <a:cs typeface="Calibri Light"/>
              </a:rPr>
              <a:t>e</a:t>
            </a:r>
            <a:r>
              <a:rPr sz="2206" i="1" spc="40" dirty="0">
                <a:solidFill>
                  <a:srgbClr val="FEFB00"/>
                </a:solidFill>
                <a:latin typeface="Calibri Light"/>
                <a:cs typeface="Calibri Light"/>
              </a:rPr>
              <a:t>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n</a:t>
            </a:r>
            <a:r>
              <a:rPr sz="2206" i="1" spc="18" dirty="0">
                <a:solidFill>
                  <a:srgbClr val="FEFB00"/>
                </a:solidFill>
                <a:latin typeface="Calibri Light"/>
                <a:cs typeface="Calibri Light"/>
              </a:rPr>
              <a:t>t</a:t>
            </a:r>
            <a:r>
              <a:rPr sz="2206" i="1" spc="-106" dirty="0">
                <a:solidFill>
                  <a:srgbClr val="FEFB00"/>
                </a:solidFill>
                <a:latin typeface="Calibri Light"/>
                <a:cs typeface="Calibri Light"/>
              </a:rPr>
              <a:t> </a:t>
            </a:r>
            <a:r>
              <a:rPr sz="2206" i="1" spc="13" dirty="0">
                <a:solidFill>
                  <a:srgbClr val="FEFB00"/>
                </a:solidFill>
                <a:latin typeface="Calibri Light"/>
                <a:cs typeface="Calibri Light"/>
              </a:rPr>
              <a:t>a</a:t>
            </a:r>
            <a:r>
              <a:rPr sz="2206" i="1" spc="40" dirty="0">
                <a:solidFill>
                  <a:srgbClr val="FEFB00"/>
                </a:solidFill>
                <a:latin typeface="Calibri Light"/>
                <a:cs typeface="Calibri Light"/>
              </a:rPr>
              <a:t>r</a:t>
            </a:r>
            <a:r>
              <a:rPr sz="2206" i="1" spc="31" dirty="0">
                <a:solidFill>
                  <a:srgbClr val="FEFB00"/>
                </a:solidFill>
                <a:latin typeface="Calibri Light"/>
                <a:cs typeface="Calibri Light"/>
              </a:rPr>
              <a:t>e</a:t>
            </a:r>
            <a:r>
              <a:rPr sz="2206" i="1" spc="-79" dirty="0">
                <a:solidFill>
                  <a:srgbClr val="FEFB00"/>
                </a:solidFill>
                <a:latin typeface="Calibri Light"/>
                <a:cs typeface="Calibri Light"/>
              </a:rPr>
              <a:t> </a:t>
            </a:r>
            <a:r>
              <a:rPr sz="2206" i="1" spc="53" dirty="0">
                <a:solidFill>
                  <a:srgbClr val="FEFB00"/>
                </a:solidFill>
                <a:latin typeface="Calibri Light"/>
                <a:cs typeface="Calibri Light"/>
              </a:rPr>
              <a:t>t</a:t>
            </a:r>
            <a:r>
              <a:rPr sz="2206" i="1" spc="13" dirty="0">
                <a:solidFill>
                  <a:srgbClr val="FEFB00"/>
                </a:solidFill>
                <a:latin typeface="Calibri Light"/>
                <a:cs typeface="Calibri Light"/>
              </a:rPr>
              <a:t>h</a:t>
            </a:r>
            <a:r>
              <a:rPr sz="2206" i="1" spc="31" dirty="0">
                <a:solidFill>
                  <a:srgbClr val="FEFB00"/>
                </a:solidFill>
                <a:latin typeface="Calibri Light"/>
                <a:cs typeface="Calibri Light"/>
              </a:rPr>
              <a:t>e</a:t>
            </a:r>
            <a:r>
              <a:rPr sz="2206" i="1" spc="-79" dirty="0">
                <a:solidFill>
                  <a:srgbClr val="FEFB00"/>
                </a:solidFill>
                <a:latin typeface="Calibri Light"/>
                <a:cs typeface="Calibri Light"/>
              </a:rPr>
              <a:t> </a:t>
            </a:r>
            <a:r>
              <a:rPr sz="2206" i="1" spc="53" dirty="0">
                <a:solidFill>
                  <a:srgbClr val="FEFB00"/>
                </a:solidFill>
                <a:latin typeface="Calibri Light"/>
                <a:cs typeface="Calibri Light"/>
              </a:rPr>
              <a:t>t</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a</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a:t>
            </a:r>
            <a:r>
              <a:rPr sz="2206" i="1" spc="31" dirty="0">
                <a:solidFill>
                  <a:srgbClr val="FEFB00"/>
                </a:solidFill>
                <a:latin typeface="Calibri Light"/>
                <a:cs typeface="Calibri Light"/>
              </a:rPr>
              <a:t>g</a:t>
            </a:r>
            <a:r>
              <a:rPr sz="2206" i="1" spc="-163" dirty="0">
                <a:solidFill>
                  <a:srgbClr val="FEFB00"/>
                </a:solidFill>
                <a:latin typeface="Calibri Light"/>
                <a:cs typeface="Calibri Light"/>
              </a:rPr>
              <a:t> </a:t>
            </a:r>
            <a:r>
              <a:rPr sz="2206" i="1" spc="13" dirty="0">
                <a:solidFill>
                  <a:srgbClr val="FEFB00"/>
                </a:solidFill>
                <a:latin typeface="Calibri Light"/>
                <a:cs typeface="Calibri Light"/>
              </a:rPr>
              <a:t>n</a:t>
            </a:r>
            <a:r>
              <a:rPr sz="2206" i="1" spc="9" dirty="0">
                <a:solidFill>
                  <a:srgbClr val="FEFB00"/>
                </a:solidFill>
                <a:latin typeface="Calibri Light"/>
                <a:cs typeface="Calibri Light"/>
              </a:rPr>
              <a:t>ee</a:t>
            </a:r>
            <a:r>
              <a:rPr sz="2206" i="1" spc="13" dirty="0">
                <a:solidFill>
                  <a:srgbClr val="FEFB00"/>
                </a:solidFill>
                <a:latin typeface="Calibri Light"/>
                <a:cs typeface="Calibri Light"/>
              </a:rPr>
              <a:t>d</a:t>
            </a:r>
            <a:r>
              <a:rPr sz="2206" i="1" spc="22" dirty="0">
                <a:solidFill>
                  <a:srgbClr val="FEFB00"/>
                </a:solidFill>
                <a:latin typeface="Calibri Light"/>
                <a:cs typeface="Calibri Light"/>
              </a:rPr>
              <a:t>s</a:t>
            </a:r>
            <a:r>
              <a:rPr sz="2206" i="1" spc="-62" dirty="0">
                <a:solidFill>
                  <a:srgbClr val="FEFB00"/>
                </a:solidFill>
                <a:latin typeface="Calibri Light"/>
                <a:cs typeface="Calibri Light"/>
              </a:rPr>
              <a:t> </a:t>
            </a:r>
            <a:r>
              <a:rPr sz="2206" i="1" spc="13" dirty="0">
                <a:solidFill>
                  <a:srgbClr val="FEFB00"/>
                </a:solidFill>
                <a:latin typeface="Calibri Light"/>
                <a:cs typeface="Calibri Light"/>
              </a:rPr>
              <a:t>o</a:t>
            </a:r>
            <a:r>
              <a:rPr sz="2206" i="1" spc="18" dirty="0">
                <a:solidFill>
                  <a:srgbClr val="FEFB00"/>
                </a:solidFill>
                <a:latin typeface="Calibri Light"/>
                <a:cs typeface="Calibri Light"/>
              </a:rPr>
              <a:t>f</a:t>
            </a:r>
            <a:r>
              <a:rPr sz="2206" i="1" spc="49" dirty="0">
                <a:solidFill>
                  <a:srgbClr val="FEFB00"/>
                </a:solidFill>
                <a:latin typeface="Calibri Light"/>
                <a:cs typeface="Calibri Light"/>
              </a:rPr>
              <a:t> </a:t>
            </a:r>
            <a:r>
              <a:rPr sz="2206" i="1" spc="13" dirty="0">
                <a:solidFill>
                  <a:srgbClr val="FEFB00"/>
                </a:solidFill>
                <a:latin typeface="Calibri Light"/>
                <a:cs typeface="Calibri Light"/>
              </a:rPr>
              <a:t>ou</a:t>
            </a:r>
            <a:r>
              <a:rPr sz="2206" i="1" spc="22" dirty="0">
                <a:solidFill>
                  <a:srgbClr val="FEFB00"/>
                </a:solidFill>
                <a:latin typeface="Calibri Light"/>
                <a:cs typeface="Calibri Light"/>
              </a:rPr>
              <a:t>r</a:t>
            </a:r>
            <a:r>
              <a:rPr sz="2206" i="1" spc="-40" dirty="0">
                <a:solidFill>
                  <a:srgbClr val="FEFB00"/>
                </a:solidFill>
                <a:latin typeface="Calibri Light"/>
                <a:cs typeface="Calibri Light"/>
              </a:rPr>
              <a:t> </a:t>
            </a:r>
            <a:r>
              <a:rPr sz="2206" i="1" spc="44" dirty="0">
                <a:solidFill>
                  <a:srgbClr val="FEFB00"/>
                </a:solidFill>
                <a:latin typeface="Calibri Light"/>
                <a:cs typeface="Calibri Light"/>
              </a:rPr>
              <a:t>c</a:t>
            </a:r>
            <a:r>
              <a:rPr sz="2206" i="1" spc="13" dirty="0">
                <a:solidFill>
                  <a:srgbClr val="FEFB00"/>
                </a:solidFill>
                <a:latin typeface="Calibri Light"/>
                <a:cs typeface="Calibri Light"/>
              </a:rPr>
              <a:t>o</a:t>
            </a:r>
            <a:r>
              <a:rPr sz="2206" i="1" spc="31" dirty="0">
                <a:solidFill>
                  <a:srgbClr val="FEFB00"/>
                </a:solidFill>
                <a:latin typeface="Calibri Light"/>
                <a:cs typeface="Calibri Light"/>
              </a:rPr>
              <a:t>mm</a:t>
            </a:r>
            <a:r>
              <a:rPr sz="2206" i="1" spc="13" dirty="0">
                <a:solidFill>
                  <a:srgbClr val="FEFB00"/>
                </a:solidFill>
                <a:latin typeface="Calibri Light"/>
                <a:cs typeface="Calibri Light"/>
              </a:rPr>
              <a:t>un</a:t>
            </a:r>
            <a:r>
              <a:rPr sz="2206" i="1" spc="35" dirty="0">
                <a:solidFill>
                  <a:srgbClr val="FEFB00"/>
                </a:solidFill>
                <a:latin typeface="Calibri Light"/>
                <a:cs typeface="Calibri Light"/>
              </a:rPr>
              <a:t>i</a:t>
            </a:r>
            <a:r>
              <a:rPr sz="2206" i="1" spc="53" dirty="0">
                <a:solidFill>
                  <a:srgbClr val="FEFB00"/>
                </a:solidFill>
                <a:latin typeface="Calibri Light"/>
                <a:cs typeface="Calibri Light"/>
              </a:rPr>
              <a:t>t</a:t>
            </a:r>
            <a:r>
              <a:rPr sz="2206" i="1" spc="26" dirty="0">
                <a:solidFill>
                  <a:srgbClr val="FEFB00"/>
                </a:solidFill>
                <a:latin typeface="Calibri Light"/>
                <a:cs typeface="Calibri Light"/>
              </a:rPr>
              <a:t>y</a:t>
            </a:r>
            <a:r>
              <a:rPr sz="2206" i="1" spc="13" dirty="0">
                <a:solidFill>
                  <a:srgbClr val="FEFB00"/>
                </a:solidFill>
                <a:latin typeface="Calibri Light"/>
                <a:cs typeface="Calibri Light"/>
              </a:rPr>
              <a:t> </a:t>
            </a:r>
            <a:r>
              <a:rPr sz="2206" i="1" spc="26" dirty="0">
                <a:solidFill>
                  <a:srgbClr val="FEFB00"/>
                </a:solidFill>
                <a:latin typeface="Calibri Light"/>
                <a:cs typeface="Calibri Light"/>
              </a:rPr>
              <a:t>w</a:t>
            </a:r>
            <a:r>
              <a:rPr sz="2206" i="1" spc="35" dirty="0">
                <a:solidFill>
                  <a:srgbClr val="FEFB00"/>
                </a:solidFill>
                <a:latin typeface="Calibri Light"/>
                <a:cs typeface="Calibri Light"/>
              </a:rPr>
              <a:t>i</a:t>
            </a:r>
            <a:r>
              <a:rPr sz="2206" i="1" spc="53" dirty="0">
                <a:solidFill>
                  <a:srgbClr val="FEFB00"/>
                </a:solidFill>
                <a:latin typeface="Calibri Light"/>
                <a:cs typeface="Calibri Light"/>
              </a:rPr>
              <a:t>t</a:t>
            </a:r>
            <a:r>
              <a:rPr sz="2206" i="1" spc="31" dirty="0">
                <a:solidFill>
                  <a:srgbClr val="FEFB00"/>
                </a:solidFill>
                <a:latin typeface="Calibri Light"/>
                <a:cs typeface="Calibri Light"/>
              </a:rPr>
              <a:t>h</a:t>
            </a:r>
            <a:r>
              <a:rPr sz="2206" i="1" spc="-75" dirty="0">
                <a:solidFill>
                  <a:srgbClr val="FEFB00"/>
                </a:solidFill>
                <a:latin typeface="Calibri Light"/>
                <a:cs typeface="Calibri Light"/>
              </a:rPr>
              <a:t> </a:t>
            </a:r>
            <a:r>
              <a:rPr sz="2206" i="1" spc="40" dirty="0">
                <a:solidFill>
                  <a:srgbClr val="FEFB00"/>
                </a:solidFill>
                <a:latin typeface="Calibri Light"/>
                <a:cs typeface="Calibri Light"/>
              </a:rPr>
              <a:t>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sp</a:t>
            </a:r>
            <a:r>
              <a:rPr sz="2206" i="1" spc="9" dirty="0">
                <a:solidFill>
                  <a:srgbClr val="FEFB00"/>
                </a:solidFill>
                <a:latin typeface="Calibri Light"/>
                <a:cs typeface="Calibri Light"/>
              </a:rPr>
              <a:t>e</a:t>
            </a:r>
            <a:r>
              <a:rPr sz="2206" i="1" spc="44" dirty="0">
                <a:solidFill>
                  <a:srgbClr val="FEFB00"/>
                </a:solidFill>
                <a:latin typeface="Calibri Light"/>
                <a:cs typeface="Calibri Light"/>
              </a:rPr>
              <a:t>c</a:t>
            </a:r>
            <a:r>
              <a:rPr sz="2206" i="1" spc="18" dirty="0">
                <a:solidFill>
                  <a:srgbClr val="FEFB00"/>
                </a:solidFill>
                <a:latin typeface="Calibri Light"/>
                <a:cs typeface="Calibri Light"/>
              </a:rPr>
              <a:t>t</a:t>
            </a:r>
            <a:r>
              <a:rPr sz="2206" i="1" spc="-106" dirty="0">
                <a:solidFill>
                  <a:srgbClr val="FEFB00"/>
                </a:solidFill>
                <a:latin typeface="Calibri Light"/>
                <a:cs typeface="Calibri Light"/>
              </a:rPr>
              <a:t> </a:t>
            </a:r>
            <a:r>
              <a:rPr sz="2206" i="1" spc="53" dirty="0">
                <a:solidFill>
                  <a:srgbClr val="FEFB00"/>
                </a:solidFill>
                <a:latin typeface="Calibri Light"/>
                <a:cs typeface="Calibri Light"/>
              </a:rPr>
              <a:t>t</a:t>
            </a:r>
            <a:r>
              <a:rPr sz="2206" i="1" spc="31" dirty="0">
                <a:solidFill>
                  <a:srgbClr val="FEFB00"/>
                </a:solidFill>
                <a:latin typeface="Calibri Light"/>
                <a:cs typeface="Calibri Light"/>
              </a:rPr>
              <a:t>o</a:t>
            </a:r>
            <a:r>
              <a:rPr sz="2206" i="1" spc="-71" dirty="0">
                <a:solidFill>
                  <a:srgbClr val="FEFB00"/>
                </a:solidFill>
                <a:latin typeface="Calibri Light"/>
                <a:cs typeface="Calibri Light"/>
              </a:rPr>
              <a:t> </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ndus</a:t>
            </a:r>
            <a:r>
              <a:rPr sz="2206" i="1" spc="53" dirty="0">
                <a:solidFill>
                  <a:srgbClr val="FEFB00"/>
                </a:solidFill>
                <a:latin typeface="Calibri Light"/>
                <a:cs typeface="Calibri Light"/>
              </a:rPr>
              <a:t>t</a:t>
            </a:r>
            <a:r>
              <a:rPr sz="2206" i="1" spc="40" dirty="0">
                <a:solidFill>
                  <a:srgbClr val="FEFB00"/>
                </a:solidFill>
                <a:latin typeface="Calibri Light"/>
                <a:cs typeface="Calibri Light"/>
              </a:rPr>
              <a:t>r</a:t>
            </a:r>
            <a:r>
              <a:rPr sz="2206" i="1" dirty="0">
                <a:solidFill>
                  <a:srgbClr val="FEFB00"/>
                </a:solidFill>
                <a:latin typeface="Calibri Light"/>
                <a:cs typeface="Calibri Light"/>
              </a:rPr>
              <a:t>y</a:t>
            </a:r>
            <a:r>
              <a:rPr sz="2206" i="1" spc="40" dirty="0">
                <a:solidFill>
                  <a:srgbClr val="FEFB00"/>
                </a:solidFill>
                <a:latin typeface="Calibri Light"/>
                <a:cs typeface="Calibri Light"/>
              </a:rPr>
              <a:t>?</a:t>
            </a:r>
            <a:r>
              <a:rPr sz="2206" i="1" spc="-150" dirty="0">
                <a:solidFill>
                  <a:srgbClr val="FEFB00"/>
                </a:solidFill>
                <a:latin typeface="Calibri Light"/>
                <a:cs typeface="Calibri Light"/>
              </a:rPr>
              <a:t> </a:t>
            </a:r>
            <a:r>
              <a:rPr sz="2206" i="1" spc="57" dirty="0">
                <a:solidFill>
                  <a:srgbClr val="FEFB00"/>
                </a:solidFill>
                <a:latin typeface="Calibri Light"/>
                <a:cs typeface="Calibri Light"/>
              </a:rPr>
              <a:t>C</a:t>
            </a:r>
            <a:r>
              <a:rPr sz="2206" i="1" spc="13" dirty="0">
                <a:solidFill>
                  <a:srgbClr val="FEFB00"/>
                </a:solidFill>
                <a:latin typeface="Calibri Light"/>
                <a:cs typeface="Calibri Light"/>
              </a:rPr>
              <a:t>a</a:t>
            </a:r>
            <a:r>
              <a:rPr sz="2206" i="1" spc="31" dirty="0">
                <a:solidFill>
                  <a:srgbClr val="FEFB00"/>
                </a:solidFill>
                <a:latin typeface="Calibri Light"/>
                <a:cs typeface="Calibri Light"/>
              </a:rPr>
              <a:t>n</a:t>
            </a:r>
            <a:r>
              <a:rPr sz="2206" i="1" spc="-75" dirty="0">
                <a:solidFill>
                  <a:srgbClr val="FEFB00"/>
                </a:solidFill>
                <a:latin typeface="Calibri Light"/>
                <a:cs typeface="Calibri Light"/>
              </a:rPr>
              <a:t> </a:t>
            </a:r>
            <a:r>
              <a:rPr sz="2206" i="1" spc="35" dirty="0">
                <a:solidFill>
                  <a:srgbClr val="FEFB00"/>
                </a:solidFill>
                <a:latin typeface="Calibri Light"/>
                <a:cs typeface="Calibri Light"/>
              </a:rPr>
              <a:t>i</a:t>
            </a:r>
            <a:r>
              <a:rPr sz="2206" i="1" spc="13" dirty="0">
                <a:solidFill>
                  <a:srgbClr val="FEFB00"/>
                </a:solidFill>
                <a:latin typeface="Calibri Light"/>
                <a:cs typeface="Calibri Light"/>
              </a:rPr>
              <a:t>ndus</a:t>
            </a:r>
            <a:r>
              <a:rPr sz="2206" i="1" spc="53" dirty="0">
                <a:solidFill>
                  <a:srgbClr val="FEFB00"/>
                </a:solidFill>
                <a:latin typeface="Calibri Light"/>
                <a:cs typeface="Calibri Light"/>
              </a:rPr>
              <a:t>t</a:t>
            </a:r>
            <a:r>
              <a:rPr sz="2206" i="1" spc="40" dirty="0">
                <a:solidFill>
                  <a:srgbClr val="FEFB00"/>
                </a:solidFill>
                <a:latin typeface="Calibri Light"/>
                <a:cs typeface="Calibri Light"/>
              </a:rPr>
              <a:t>r</a:t>
            </a:r>
            <a:r>
              <a:rPr sz="2206" i="1" spc="26" dirty="0">
                <a:solidFill>
                  <a:srgbClr val="FEFB00"/>
                </a:solidFill>
                <a:latin typeface="Calibri Light"/>
                <a:cs typeface="Calibri Light"/>
              </a:rPr>
              <a:t>y</a:t>
            </a:r>
            <a:r>
              <a:rPr sz="2206" i="1" spc="-172" dirty="0">
                <a:solidFill>
                  <a:srgbClr val="FEFB00"/>
                </a:solidFill>
                <a:latin typeface="Calibri Light"/>
                <a:cs typeface="Calibri Light"/>
              </a:rPr>
              <a:t> </a:t>
            </a:r>
            <a:r>
              <a:rPr sz="2206" i="1" spc="13" dirty="0">
                <a:solidFill>
                  <a:srgbClr val="FEFB00"/>
                </a:solidFill>
                <a:latin typeface="Calibri Light"/>
                <a:cs typeface="Calibri Light"/>
              </a:rPr>
              <a:t>p</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a</a:t>
            </a:r>
            <a:r>
              <a:rPr sz="2206" i="1" spc="44" dirty="0">
                <a:solidFill>
                  <a:srgbClr val="FEFB00"/>
                </a:solidFill>
                <a:latin typeface="Calibri Light"/>
                <a:cs typeface="Calibri Light"/>
              </a:rPr>
              <a:t>c</a:t>
            </a:r>
            <a:r>
              <a:rPr sz="2206" i="1" spc="53" dirty="0">
                <a:solidFill>
                  <a:srgbClr val="FEFB00"/>
                </a:solidFill>
                <a:latin typeface="Calibri Light"/>
                <a:cs typeface="Calibri Light"/>
              </a:rPr>
              <a:t>t</a:t>
            </a:r>
            <a:r>
              <a:rPr sz="2206" i="1" spc="35" dirty="0">
                <a:solidFill>
                  <a:srgbClr val="FEFB00"/>
                </a:solidFill>
                <a:latin typeface="Calibri Light"/>
                <a:cs typeface="Calibri Light"/>
              </a:rPr>
              <a:t>i</a:t>
            </a:r>
            <a:r>
              <a:rPr sz="2206" i="1" spc="44" dirty="0">
                <a:solidFill>
                  <a:srgbClr val="FEFB00"/>
                </a:solidFill>
                <a:latin typeface="Calibri Light"/>
                <a:cs typeface="Calibri Light"/>
              </a:rPr>
              <a:t>c</a:t>
            </a:r>
            <a:r>
              <a:rPr sz="2206" i="1" spc="9" dirty="0">
                <a:solidFill>
                  <a:srgbClr val="FEFB00"/>
                </a:solidFill>
                <a:latin typeface="Calibri Light"/>
                <a:cs typeface="Calibri Light"/>
              </a:rPr>
              <a:t>e</a:t>
            </a:r>
            <a:r>
              <a:rPr sz="2206" i="1" spc="22" dirty="0">
                <a:solidFill>
                  <a:srgbClr val="FEFB00"/>
                </a:solidFill>
                <a:latin typeface="Calibri Light"/>
                <a:cs typeface="Calibri Light"/>
              </a:rPr>
              <a:t>s</a:t>
            </a:r>
            <a:r>
              <a:rPr sz="2206" i="1" spc="-154" dirty="0">
                <a:solidFill>
                  <a:srgbClr val="FEFB00"/>
                </a:solidFill>
                <a:latin typeface="Calibri Light"/>
                <a:cs typeface="Calibri Light"/>
              </a:rPr>
              <a:t> </a:t>
            </a:r>
            <a:r>
              <a:rPr sz="2206" i="1" spc="13" dirty="0">
                <a:solidFill>
                  <a:srgbClr val="FEFB00"/>
                </a:solidFill>
                <a:latin typeface="Calibri Light"/>
                <a:cs typeface="Calibri Light"/>
              </a:rPr>
              <a:t>an</a:t>
            </a:r>
            <a:r>
              <a:rPr sz="2206" i="1" spc="31" dirty="0">
                <a:solidFill>
                  <a:srgbClr val="FEFB00"/>
                </a:solidFill>
                <a:latin typeface="Calibri Light"/>
                <a:cs typeface="Calibri Light"/>
              </a:rPr>
              <a:t>d</a:t>
            </a:r>
            <a:r>
              <a:rPr sz="2206" i="1" spc="13" dirty="0">
                <a:solidFill>
                  <a:srgbClr val="FEFB00"/>
                </a:solidFill>
                <a:latin typeface="Calibri Light"/>
                <a:cs typeface="Calibri Light"/>
              </a:rPr>
              <a:t> </a:t>
            </a:r>
            <a:r>
              <a:rPr sz="2206" i="1" spc="40" dirty="0">
                <a:solidFill>
                  <a:srgbClr val="FEFB00"/>
                </a:solidFill>
                <a:latin typeface="Calibri Light"/>
                <a:cs typeface="Calibri Light"/>
              </a:rPr>
              <a:t>r</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s</a:t>
            </a:r>
            <a:r>
              <a:rPr sz="2206" i="1" spc="18" dirty="0">
                <a:solidFill>
                  <a:srgbClr val="FEFB00"/>
                </a:solidFill>
                <a:latin typeface="Calibri Light"/>
                <a:cs typeface="Calibri Light"/>
              </a:rPr>
              <a:t>o</a:t>
            </a:r>
            <a:r>
              <a:rPr sz="2206" i="1" spc="13" dirty="0">
                <a:solidFill>
                  <a:srgbClr val="FEFB00"/>
                </a:solidFill>
                <a:latin typeface="Calibri Light"/>
                <a:cs typeface="Calibri Light"/>
              </a:rPr>
              <a:t>u</a:t>
            </a:r>
            <a:r>
              <a:rPr sz="2206" i="1" spc="44" dirty="0">
                <a:solidFill>
                  <a:srgbClr val="FEFB00"/>
                </a:solidFill>
                <a:latin typeface="Calibri Light"/>
                <a:cs typeface="Calibri Light"/>
              </a:rPr>
              <a:t>rc</a:t>
            </a:r>
            <a:r>
              <a:rPr sz="2206" i="1" spc="9" dirty="0">
                <a:solidFill>
                  <a:srgbClr val="FEFB00"/>
                </a:solidFill>
                <a:latin typeface="Calibri Light"/>
                <a:cs typeface="Calibri Light"/>
              </a:rPr>
              <a:t>e</a:t>
            </a:r>
            <a:r>
              <a:rPr sz="2206" i="1" spc="22" dirty="0">
                <a:solidFill>
                  <a:srgbClr val="FEFB00"/>
                </a:solidFill>
                <a:latin typeface="Calibri Light"/>
                <a:cs typeface="Calibri Light"/>
              </a:rPr>
              <a:t>s</a:t>
            </a:r>
            <a:r>
              <a:rPr sz="2206" i="1" spc="-154" dirty="0">
                <a:solidFill>
                  <a:srgbClr val="FEFB00"/>
                </a:solidFill>
                <a:latin typeface="Calibri Light"/>
                <a:cs typeface="Calibri Light"/>
              </a:rPr>
              <a:t> </a:t>
            </a:r>
            <a:r>
              <a:rPr sz="2206" i="1" spc="13" dirty="0">
                <a:solidFill>
                  <a:srgbClr val="FEFB00"/>
                </a:solidFill>
                <a:latin typeface="Calibri Light"/>
                <a:cs typeface="Calibri Light"/>
              </a:rPr>
              <a:t>b</a:t>
            </a:r>
            <a:r>
              <a:rPr sz="2206" i="1" spc="31" dirty="0">
                <a:solidFill>
                  <a:srgbClr val="FEFB00"/>
                </a:solidFill>
                <a:latin typeface="Calibri Light"/>
                <a:cs typeface="Calibri Light"/>
              </a:rPr>
              <a:t>e</a:t>
            </a:r>
            <a:endParaRPr sz="2206">
              <a:solidFill>
                <a:prstClr val="black"/>
              </a:solidFill>
              <a:latin typeface="Calibri Light"/>
              <a:cs typeface="Calibri Light"/>
            </a:endParaRPr>
          </a:p>
          <a:p>
            <a:pPr algn="ctr" defTabSz="806867">
              <a:lnSpc>
                <a:spcPts val="2330"/>
              </a:lnSpc>
            </a:pPr>
            <a:r>
              <a:rPr sz="2206" i="1" spc="35" dirty="0">
                <a:solidFill>
                  <a:srgbClr val="FEFB00"/>
                </a:solidFill>
                <a:latin typeface="Calibri Light"/>
                <a:cs typeface="Calibri Light"/>
              </a:rPr>
              <a:t>l</a:t>
            </a:r>
            <a:r>
              <a:rPr sz="2206" i="1" spc="9" dirty="0">
                <a:solidFill>
                  <a:srgbClr val="FEFB00"/>
                </a:solidFill>
                <a:latin typeface="Calibri Light"/>
                <a:cs typeface="Calibri Light"/>
              </a:rPr>
              <a:t>e</a:t>
            </a:r>
            <a:r>
              <a:rPr sz="2206" i="1" dirty="0">
                <a:solidFill>
                  <a:srgbClr val="FEFB00"/>
                </a:solidFill>
                <a:latin typeface="Calibri Light"/>
                <a:cs typeface="Calibri Light"/>
              </a:rPr>
              <a:t>v</a:t>
            </a:r>
            <a:r>
              <a:rPr sz="2206" i="1" spc="9" dirty="0">
                <a:solidFill>
                  <a:srgbClr val="FEFB00"/>
                </a:solidFill>
                <a:latin typeface="Calibri Light"/>
                <a:cs typeface="Calibri Light"/>
              </a:rPr>
              <a:t>e</a:t>
            </a:r>
            <a:r>
              <a:rPr sz="2206" i="1" spc="40" dirty="0">
                <a:solidFill>
                  <a:srgbClr val="FEFB00"/>
                </a:solidFill>
                <a:latin typeface="Calibri Light"/>
                <a:cs typeface="Calibri Light"/>
              </a:rPr>
              <a:t>r</a:t>
            </a:r>
            <a:r>
              <a:rPr sz="2206" i="1" spc="13" dirty="0">
                <a:solidFill>
                  <a:srgbClr val="FEFB00"/>
                </a:solidFill>
                <a:latin typeface="Calibri Light"/>
                <a:cs typeface="Calibri Light"/>
              </a:rPr>
              <a:t>ag</a:t>
            </a:r>
            <a:r>
              <a:rPr sz="2206" i="1" spc="9" dirty="0">
                <a:solidFill>
                  <a:srgbClr val="FEFB00"/>
                </a:solidFill>
                <a:latin typeface="Calibri Light"/>
                <a:cs typeface="Calibri Light"/>
              </a:rPr>
              <a:t>e</a:t>
            </a:r>
            <a:r>
              <a:rPr sz="2206" i="1" spc="13" dirty="0">
                <a:solidFill>
                  <a:srgbClr val="FEFB00"/>
                </a:solidFill>
                <a:latin typeface="Calibri Light"/>
                <a:cs typeface="Calibri Light"/>
              </a:rPr>
              <a:t>d</a:t>
            </a:r>
            <a:r>
              <a:rPr sz="2206" i="1" spc="40" dirty="0">
                <a:solidFill>
                  <a:srgbClr val="FEFB00"/>
                </a:solidFill>
                <a:latin typeface="Calibri Light"/>
                <a:cs typeface="Calibri Light"/>
              </a:rPr>
              <a:t>?</a:t>
            </a:r>
            <a:endParaRPr sz="2206">
              <a:solidFill>
                <a:prstClr val="black"/>
              </a:solidFill>
              <a:latin typeface="Calibri Light"/>
              <a:cs typeface="Calibri Light"/>
            </a:endParaRPr>
          </a:p>
          <a:p>
            <a:pPr defTabSz="806867">
              <a:spcBef>
                <a:spcPts val="37"/>
              </a:spcBef>
            </a:pPr>
            <a:endParaRPr sz="2780">
              <a:solidFill>
                <a:prstClr val="black"/>
              </a:solidFill>
              <a:latin typeface="Times New Roman"/>
              <a:cs typeface="Times New Roman"/>
            </a:endParaRPr>
          </a:p>
          <a:p>
            <a:pPr marL="430889" marR="271757" lvl="1" indent="-212923" defTabSz="806867">
              <a:lnSpc>
                <a:spcPct val="90300"/>
              </a:lnSpc>
              <a:buClr>
                <a:srgbClr val="E6F1EC"/>
              </a:buClr>
              <a:buFont typeface="Arial"/>
              <a:buChar char="•"/>
              <a:tabLst>
                <a:tab pos="431449" algn="l"/>
              </a:tabLst>
            </a:pPr>
            <a:r>
              <a:rPr sz="2647" spc="22" dirty="0">
                <a:solidFill>
                  <a:srgbClr val="E6F1EC"/>
                </a:solidFill>
                <a:latin typeface="Calibri"/>
                <a:cs typeface="Calibri"/>
              </a:rPr>
              <a:t>I</a:t>
            </a:r>
            <a:r>
              <a:rPr sz="2647" spc="-146" dirty="0">
                <a:solidFill>
                  <a:srgbClr val="E6F1EC"/>
                </a:solidFill>
                <a:latin typeface="Calibri"/>
                <a:cs typeface="Calibri"/>
              </a:rPr>
              <a:t>T</a:t>
            </a:r>
            <a:r>
              <a:rPr sz="2647" spc="-53" dirty="0">
                <a:solidFill>
                  <a:srgbClr val="E6F1EC"/>
                </a:solidFill>
                <a:latin typeface="Calibri"/>
                <a:cs typeface="Calibri"/>
              </a:rPr>
              <a:t>/</a:t>
            </a:r>
            <a:r>
              <a:rPr sz="2647" spc="22" dirty="0">
                <a:solidFill>
                  <a:srgbClr val="E6F1EC"/>
                </a:solidFill>
                <a:latin typeface="Calibri"/>
                <a:cs typeface="Calibri"/>
              </a:rPr>
              <a:t>s</a:t>
            </a:r>
            <a:r>
              <a:rPr sz="2647" spc="13" dirty="0">
                <a:solidFill>
                  <a:srgbClr val="E6F1EC"/>
                </a:solidFill>
                <a:latin typeface="Calibri"/>
                <a:cs typeface="Calibri"/>
              </a:rPr>
              <a:t>c</a:t>
            </a:r>
            <a:r>
              <a:rPr sz="2647" spc="9" dirty="0">
                <a:solidFill>
                  <a:srgbClr val="E6F1EC"/>
                </a:solidFill>
                <a:latin typeface="Calibri"/>
                <a:cs typeface="Calibri"/>
              </a:rPr>
              <a:t>i</a:t>
            </a:r>
            <a:r>
              <a:rPr sz="2647" spc="-9" dirty="0">
                <a:solidFill>
                  <a:srgbClr val="E6F1EC"/>
                </a:solidFill>
                <a:latin typeface="Calibri"/>
                <a:cs typeface="Calibri"/>
              </a:rPr>
              <a:t>e</a:t>
            </a:r>
            <a:r>
              <a:rPr sz="2647" spc="22" dirty="0">
                <a:solidFill>
                  <a:srgbClr val="E6F1EC"/>
                </a:solidFill>
                <a:latin typeface="Calibri"/>
                <a:cs typeface="Calibri"/>
              </a:rPr>
              <a:t>n</a:t>
            </a:r>
            <a:r>
              <a:rPr sz="2647" spc="-13" dirty="0">
                <a:solidFill>
                  <a:srgbClr val="E6F1EC"/>
                </a:solidFill>
                <a:latin typeface="Calibri"/>
                <a:cs typeface="Calibri"/>
              </a:rPr>
              <a:t>t</a:t>
            </a:r>
            <a:r>
              <a:rPr sz="2647" spc="9" dirty="0">
                <a:solidFill>
                  <a:srgbClr val="E6F1EC"/>
                </a:solidFill>
                <a:latin typeface="Calibri"/>
                <a:cs typeface="Calibri"/>
              </a:rPr>
              <a:t>i</a:t>
            </a:r>
            <a:r>
              <a:rPr sz="2647" spc="-18" dirty="0">
                <a:solidFill>
                  <a:srgbClr val="E6F1EC"/>
                </a:solidFill>
                <a:latin typeface="Calibri"/>
                <a:cs typeface="Calibri"/>
              </a:rPr>
              <a:t>f</a:t>
            </a:r>
            <a:r>
              <a:rPr sz="2647" spc="9" dirty="0">
                <a:solidFill>
                  <a:srgbClr val="E6F1EC"/>
                </a:solidFill>
                <a:latin typeface="Calibri"/>
                <a:cs typeface="Calibri"/>
              </a:rPr>
              <a:t>i</a:t>
            </a:r>
            <a:r>
              <a:rPr sz="2647" spc="13" dirty="0">
                <a:solidFill>
                  <a:srgbClr val="E6F1EC"/>
                </a:solidFill>
                <a:latin typeface="Calibri"/>
                <a:cs typeface="Calibri"/>
              </a:rPr>
              <a:t>c</a:t>
            </a:r>
            <a:r>
              <a:rPr sz="2647" spc="-53" dirty="0">
                <a:solidFill>
                  <a:srgbClr val="E6F1EC"/>
                </a:solidFill>
                <a:latin typeface="Calibri"/>
                <a:cs typeface="Calibri"/>
              </a:rPr>
              <a:t>/</a:t>
            </a:r>
            <a:r>
              <a:rPr sz="2647" spc="-9" dirty="0">
                <a:solidFill>
                  <a:srgbClr val="E6F1EC"/>
                </a:solidFill>
                <a:latin typeface="Calibri"/>
                <a:cs typeface="Calibri"/>
              </a:rPr>
              <a:t>e</a:t>
            </a:r>
            <a:r>
              <a:rPr sz="2647" spc="22" dirty="0">
                <a:solidFill>
                  <a:srgbClr val="E6F1EC"/>
                </a:solidFill>
                <a:latin typeface="Calibri"/>
                <a:cs typeface="Calibri"/>
              </a:rPr>
              <a:t>n</a:t>
            </a:r>
            <a:r>
              <a:rPr sz="2647" spc="-26" dirty="0">
                <a:solidFill>
                  <a:srgbClr val="E6F1EC"/>
                </a:solidFill>
                <a:latin typeface="Calibri"/>
                <a:cs typeface="Calibri"/>
              </a:rPr>
              <a:t>g</a:t>
            </a:r>
            <a:r>
              <a:rPr sz="2647" spc="9" dirty="0">
                <a:solidFill>
                  <a:srgbClr val="E6F1EC"/>
                </a:solidFill>
                <a:latin typeface="Calibri"/>
                <a:cs typeface="Calibri"/>
              </a:rPr>
              <a:t>i</a:t>
            </a:r>
            <a:r>
              <a:rPr sz="2647" spc="22" dirty="0">
                <a:solidFill>
                  <a:srgbClr val="E6F1EC"/>
                </a:solidFill>
                <a:latin typeface="Calibri"/>
                <a:cs typeface="Calibri"/>
              </a:rPr>
              <a:t>n</a:t>
            </a:r>
            <a:r>
              <a:rPr sz="2647" spc="-9" dirty="0">
                <a:solidFill>
                  <a:srgbClr val="E6F1EC"/>
                </a:solidFill>
                <a:latin typeface="Calibri"/>
                <a:cs typeface="Calibri"/>
              </a:rPr>
              <a:t>ee</a:t>
            </a:r>
            <a:r>
              <a:rPr sz="2647" spc="-53" dirty="0">
                <a:solidFill>
                  <a:srgbClr val="E6F1EC"/>
                </a:solidFill>
                <a:latin typeface="Calibri"/>
                <a:cs typeface="Calibri"/>
              </a:rPr>
              <a:t>r</a:t>
            </a:r>
            <a:r>
              <a:rPr sz="2647" spc="9" dirty="0">
                <a:solidFill>
                  <a:srgbClr val="E6F1EC"/>
                </a:solidFill>
                <a:latin typeface="Calibri"/>
                <a:cs typeface="Calibri"/>
              </a:rPr>
              <a:t>i</a:t>
            </a:r>
            <a:r>
              <a:rPr sz="2647" spc="22" dirty="0">
                <a:solidFill>
                  <a:srgbClr val="E6F1EC"/>
                </a:solidFill>
                <a:latin typeface="Calibri"/>
                <a:cs typeface="Calibri"/>
              </a:rPr>
              <a:t>n</a:t>
            </a:r>
            <a:r>
              <a:rPr sz="2647" spc="-13" dirty="0">
                <a:solidFill>
                  <a:srgbClr val="E6F1EC"/>
                </a:solidFill>
                <a:latin typeface="Calibri"/>
                <a:cs typeface="Calibri"/>
              </a:rPr>
              <a:t>g</a:t>
            </a:r>
            <a:r>
              <a:rPr sz="2647" spc="-256" dirty="0">
                <a:solidFill>
                  <a:srgbClr val="E6F1EC"/>
                </a:solidFill>
                <a:latin typeface="Calibri"/>
                <a:cs typeface="Calibri"/>
              </a:rPr>
              <a:t> </a:t>
            </a:r>
            <a:r>
              <a:rPr sz="2647" spc="22" dirty="0">
                <a:solidFill>
                  <a:srgbClr val="E6F1EC"/>
                </a:solidFill>
                <a:latin typeface="Calibri"/>
                <a:cs typeface="Calibri"/>
              </a:rPr>
              <a:t>s</a:t>
            </a:r>
            <a:r>
              <a:rPr sz="2647" spc="-13" dirty="0">
                <a:solidFill>
                  <a:srgbClr val="E6F1EC"/>
                </a:solidFill>
                <a:latin typeface="Calibri"/>
                <a:cs typeface="Calibri"/>
              </a:rPr>
              <a:t>t</a:t>
            </a:r>
            <a:r>
              <a:rPr sz="2647" spc="-35" dirty="0">
                <a:solidFill>
                  <a:srgbClr val="E6F1EC"/>
                </a:solidFill>
                <a:latin typeface="Calibri"/>
                <a:cs typeface="Calibri"/>
              </a:rPr>
              <a:t>a</a:t>
            </a:r>
            <a:r>
              <a:rPr sz="2647" spc="-18" dirty="0">
                <a:solidFill>
                  <a:srgbClr val="E6F1EC"/>
                </a:solidFill>
                <a:latin typeface="Calibri"/>
                <a:cs typeface="Calibri"/>
              </a:rPr>
              <a:t>f</a:t>
            </a:r>
            <a:r>
              <a:rPr sz="2647" dirty="0">
                <a:solidFill>
                  <a:srgbClr val="E6F1EC"/>
                </a:solidFill>
                <a:latin typeface="Calibri"/>
                <a:cs typeface="Calibri"/>
              </a:rPr>
              <a:t>f</a:t>
            </a:r>
            <a:r>
              <a:rPr sz="2647" spc="-88" dirty="0">
                <a:solidFill>
                  <a:srgbClr val="E6F1EC"/>
                </a:solidFill>
                <a:latin typeface="Calibri"/>
                <a:cs typeface="Calibri"/>
              </a:rPr>
              <a:t> </a:t>
            </a:r>
            <a:r>
              <a:rPr sz="2647" spc="-9" dirty="0">
                <a:solidFill>
                  <a:srgbClr val="E6F1EC"/>
                </a:solidFill>
                <a:latin typeface="Calibri"/>
                <a:cs typeface="Calibri"/>
              </a:rPr>
              <a:t>e</a:t>
            </a:r>
            <a:r>
              <a:rPr sz="2647" spc="22" dirty="0">
                <a:solidFill>
                  <a:srgbClr val="E6F1EC"/>
                </a:solidFill>
                <a:latin typeface="Calibri"/>
                <a:cs typeface="Calibri"/>
              </a:rPr>
              <a:t>n</a:t>
            </a:r>
            <a:r>
              <a:rPr sz="2647" spc="13" dirty="0">
                <a:solidFill>
                  <a:srgbClr val="E6F1EC"/>
                </a:solidFill>
                <a:latin typeface="Calibri"/>
                <a:cs typeface="Calibri"/>
              </a:rPr>
              <a:t>co</a:t>
            </a:r>
            <a:r>
              <a:rPr sz="2647" spc="22" dirty="0">
                <a:solidFill>
                  <a:srgbClr val="E6F1EC"/>
                </a:solidFill>
                <a:latin typeface="Calibri"/>
                <a:cs typeface="Calibri"/>
              </a:rPr>
              <a:t>u</a:t>
            </a:r>
            <a:r>
              <a:rPr sz="2647" spc="-146" dirty="0">
                <a:solidFill>
                  <a:srgbClr val="E6F1EC"/>
                </a:solidFill>
                <a:latin typeface="Calibri"/>
                <a:cs typeface="Calibri"/>
              </a:rPr>
              <a:t>r</a:t>
            </a:r>
            <a:r>
              <a:rPr sz="2647" spc="-35" dirty="0">
                <a:solidFill>
                  <a:srgbClr val="E6F1EC"/>
                </a:solidFill>
                <a:latin typeface="Calibri"/>
                <a:cs typeface="Calibri"/>
              </a:rPr>
              <a:t>a</a:t>
            </a:r>
            <a:r>
              <a:rPr sz="2647" spc="-26" dirty="0">
                <a:solidFill>
                  <a:srgbClr val="E6F1EC"/>
                </a:solidFill>
                <a:latin typeface="Calibri"/>
                <a:cs typeface="Calibri"/>
              </a:rPr>
              <a:t>g</a:t>
            </a:r>
            <a:r>
              <a:rPr sz="2647" spc="-9" dirty="0">
                <a:solidFill>
                  <a:srgbClr val="E6F1EC"/>
                </a:solidFill>
                <a:latin typeface="Calibri"/>
                <a:cs typeface="Calibri"/>
              </a:rPr>
              <a:t>e</a:t>
            </a:r>
            <a:r>
              <a:rPr sz="2647" dirty="0">
                <a:solidFill>
                  <a:srgbClr val="E6F1EC"/>
                </a:solidFill>
                <a:latin typeface="Calibri"/>
                <a:cs typeface="Calibri"/>
              </a:rPr>
              <a:t>d</a:t>
            </a:r>
            <a:r>
              <a:rPr sz="2647" spc="-137" dirty="0">
                <a:solidFill>
                  <a:srgbClr val="E6F1EC"/>
                </a:solidFill>
                <a:latin typeface="Calibri"/>
                <a:cs typeface="Calibri"/>
              </a:rPr>
              <a:t> </a:t>
            </a:r>
            <a:r>
              <a:rPr sz="2647" spc="-13" dirty="0">
                <a:solidFill>
                  <a:srgbClr val="E6F1EC"/>
                </a:solidFill>
                <a:latin typeface="Calibri"/>
                <a:cs typeface="Calibri"/>
              </a:rPr>
              <a:t>t</a:t>
            </a:r>
            <a:r>
              <a:rPr sz="2647" dirty="0">
                <a:solidFill>
                  <a:srgbClr val="E6F1EC"/>
                </a:solidFill>
                <a:latin typeface="Calibri"/>
                <a:cs typeface="Calibri"/>
              </a:rPr>
              <a:t>o</a:t>
            </a:r>
            <a:r>
              <a:rPr sz="2647" spc="35" dirty="0">
                <a:solidFill>
                  <a:srgbClr val="E6F1EC"/>
                </a:solidFill>
                <a:latin typeface="Calibri"/>
                <a:cs typeface="Calibri"/>
              </a:rPr>
              <a:t> </a:t>
            </a:r>
            <a:r>
              <a:rPr sz="2647" spc="-35" dirty="0">
                <a:solidFill>
                  <a:srgbClr val="E6F1EC"/>
                </a:solidFill>
                <a:latin typeface="Calibri"/>
                <a:cs typeface="Calibri"/>
              </a:rPr>
              <a:t>a</a:t>
            </a:r>
            <a:r>
              <a:rPr sz="2647" spc="-13" dirty="0">
                <a:solidFill>
                  <a:srgbClr val="E6F1EC"/>
                </a:solidFill>
                <a:latin typeface="Calibri"/>
                <a:cs typeface="Calibri"/>
              </a:rPr>
              <a:t>tt</a:t>
            </a:r>
            <a:r>
              <a:rPr sz="2647" spc="-9" dirty="0">
                <a:solidFill>
                  <a:srgbClr val="E6F1EC"/>
                </a:solidFill>
                <a:latin typeface="Calibri"/>
                <a:cs typeface="Calibri"/>
              </a:rPr>
              <a:t>e</a:t>
            </a:r>
            <a:r>
              <a:rPr sz="2647" spc="22" dirty="0">
                <a:solidFill>
                  <a:srgbClr val="E6F1EC"/>
                </a:solidFill>
                <a:latin typeface="Calibri"/>
                <a:cs typeface="Calibri"/>
              </a:rPr>
              <a:t>n</a:t>
            </a:r>
            <a:r>
              <a:rPr sz="2647" dirty="0">
                <a:solidFill>
                  <a:srgbClr val="E6F1EC"/>
                </a:solidFill>
                <a:latin typeface="Calibri"/>
                <a:cs typeface="Calibri"/>
              </a:rPr>
              <a:t>d </a:t>
            </a:r>
            <a:r>
              <a:rPr sz="2647" spc="18" dirty="0">
                <a:solidFill>
                  <a:srgbClr val="E6F1EC"/>
                </a:solidFill>
                <a:latin typeface="Calibri"/>
                <a:cs typeface="Calibri"/>
              </a:rPr>
              <a:t>p</a:t>
            </a:r>
            <a:r>
              <a:rPr sz="2647" spc="-44" dirty="0">
                <a:solidFill>
                  <a:srgbClr val="E6F1EC"/>
                </a:solidFill>
                <a:latin typeface="Calibri"/>
                <a:cs typeface="Calibri"/>
              </a:rPr>
              <a:t>r</a:t>
            </a:r>
            <a:r>
              <a:rPr sz="2647" spc="13" dirty="0">
                <a:solidFill>
                  <a:srgbClr val="E6F1EC"/>
                </a:solidFill>
                <a:latin typeface="Calibri"/>
                <a:cs typeface="Calibri"/>
              </a:rPr>
              <a:t>o</a:t>
            </a:r>
            <a:r>
              <a:rPr sz="2647" spc="-106" dirty="0">
                <a:solidFill>
                  <a:srgbClr val="E6F1EC"/>
                </a:solidFill>
                <a:latin typeface="Calibri"/>
                <a:cs typeface="Calibri"/>
              </a:rPr>
              <a:t>f</a:t>
            </a:r>
            <a:r>
              <a:rPr sz="2647" spc="-9" dirty="0">
                <a:solidFill>
                  <a:srgbClr val="E6F1EC"/>
                </a:solidFill>
                <a:latin typeface="Calibri"/>
                <a:cs typeface="Calibri"/>
              </a:rPr>
              <a:t>e</a:t>
            </a:r>
            <a:r>
              <a:rPr sz="2647" spc="22" dirty="0">
                <a:solidFill>
                  <a:srgbClr val="E6F1EC"/>
                </a:solidFill>
                <a:latin typeface="Calibri"/>
                <a:cs typeface="Calibri"/>
              </a:rPr>
              <a:t>ss</a:t>
            </a:r>
            <a:r>
              <a:rPr sz="2647" spc="9" dirty="0">
                <a:solidFill>
                  <a:srgbClr val="E6F1EC"/>
                </a:solidFill>
                <a:latin typeface="Calibri"/>
                <a:cs typeface="Calibri"/>
              </a:rPr>
              <a:t>i</a:t>
            </a:r>
            <a:r>
              <a:rPr sz="2647" spc="13" dirty="0">
                <a:solidFill>
                  <a:srgbClr val="E6F1EC"/>
                </a:solidFill>
                <a:latin typeface="Calibri"/>
                <a:cs typeface="Calibri"/>
              </a:rPr>
              <a:t>o</a:t>
            </a:r>
            <a:r>
              <a:rPr sz="2647" spc="18" dirty="0">
                <a:solidFill>
                  <a:srgbClr val="E6F1EC"/>
                </a:solidFill>
                <a:latin typeface="Calibri"/>
                <a:cs typeface="Calibri"/>
              </a:rPr>
              <a:t>n</a:t>
            </a:r>
            <a:r>
              <a:rPr sz="2647" spc="-35" dirty="0">
                <a:solidFill>
                  <a:srgbClr val="E6F1EC"/>
                </a:solidFill>
                <a:latin typeface="Calibri"/>
                <a:cs typeface="Calibri"/>
              </a:rPr>
              <a:t>a</a:t>
            </a:r>
            <a:r>
              <a:rPr sz="2647" dirty="0">
                <a:solidFill>
                  <a:srgbClr val="E6F1EC"/>
                </a:solidFill>
                <a:latin typeface="Calibri"/>
                <a:cs typeface="Calibri"/>
              </a:rPr>
              <a:t>l</a:t>
            </a:r>
            <a:r>
              <a:rPr sz="2647" spc="-62" dirty="0">
                <a:solidFill>
                  <a:srgbClr val="E6F1EC"/>
                </a:solidFill>
                <a:latin typeface="Calibri"/>
                <a:cs typeface="Calibri"/>
              </a:rPr>
              <a:t> </a:t>
            </a:r>
            <a:r>
              <a:rPr sz="2647" dirty="0">
                <a:solidFill>
                  <a:srgbClr val="E6F1EC"/>
                </a:solidFill>
                <a:latin typeface="Calibri"/>
                <a:cs typeface="Calibri"/>
              </a:rPr>
              <a:t>d</a:t>
            </a:r>
            <a:r>
              <a:rPr sz="2647" spc="-9" dirty="0">
                <a:solidFill>
                  <a:srgbClr val="E6F1EC"/>
                </a:solidFill>
                <a:latin typeface="Calibri"/>
                <a:cs typeface="Calibri"/>
              </a:rPr>
              <a:t>e</a:t>
            </a:r>
            <a:r>
              <a:rPr sz="2647" spc="22" dirty="0">
                <a:solidFill>
                  <a:srgbClr val="E6F1EC"/>
                </a:solidFill>
                <a:latin typeface="Calibri"/>
                <a:cs typeface="Calibri"/>
              </a:rPr>
              <a:t>v</a:t>
            </a:r>
            <a:r>
              <a:rPr sz="2647" spc="-9" dirty="0">
                <a:solidFill>
                  <a:srgbClr val="E6F1EC"/>
                </a:solidFill>
                <a:latin typeface="Calibri"/>
                <a:cs typeface="Calibri"/>
              </a:rPr>
              <a:t>e</a:t>
            </a:r>
            <a:r>
              <a:rPr sz="2647" spc="9" dirty="0">
                <a:solidFill>
                  <a:srgbClr val="E6F1EC"/>
                </a:solidFill>
                <a:latin typeface="Calibri"/>
                <a:cs typeface="Calibri"/>
              </a:rPr>
              <a:t>l</a:t>
            </a:r>
            <a:r>
              <a:rPr sz="2647" spc="13" dirty="0">
                <a:solidFill>
                  <a:srgbClr val="E6F1EC"/>
                </a:solidFill>
                <a:latin typeface="Calibri"/>
                <a:cs typeface="Calibri"/>
              </a:rPr>
              <a:t>o</a:t>
            </a:r>
            <a:r>
              <a:rPr sz="2647" spc="18" dirty="0">
                <a:solidFill>
                  <a:srgbClr val="E6F1EC"/>
                </a:solidFill>
                <a:latin typeface="Calibri"/>
                <a:cs typeface="Calibri"/>
              </a:rPr>
              <a:t>p</a:t>
            </a:r>
            <a:r>
              <a:rPr sz="2647" dirty="0">
                <a:solidFill>
                  <a:srgbClr val="E6F1EC"/>
                </a:solidFill>
                <a:latin typeface="Calibri"/>
                <a:cs typeface="Calibri"/>
              </a:rPr>
              <a:t>m</a:t>
            </a:r>
            <a:r>
              <a:rPr sz="2647" spc="-9" dirty="0">
                <a:solidFill>
                  <a:srgbClr val="E6F1EC"/>
                </a:solidFill>
                <a:latin typeface="Calibri"/>
                <a:cs typeface="Calibri"/>
              </a:rPr>
              <a:t>e</a:t>
            </a:r>
            <a:r>
              <a:rPr sz="2647" spc="18" dirty="0">
                <a:solidFill>
                  <a:srgbClr val="E6F1EC"/>
                </a:solidFill>
                <a:latin typeface="Calibri"/>
                <a:cs typeface="Calibri"/>
              </a:rPr>
              <a:t>n</a:t>
            </a:r>
            <a:r>
              <a:rPr sz="2647" dirty="0">
                <a:solidFill>
                  <a:srgbClr val="E6F1EC"/>
                </a:solidFill>
                <a:latin typeface="Calibri"/>
                <a:cs typeface="Calibri"/>
              </a:rPr>
              <a:t>t</a:t>
            </a:r>
            <a:r>
              <a:rPr sz="2647" spc="-251" dirty="0">
                <a:solidFill>
                  <a:srgbClr val="E6F1EC"/>
                </a:solidFill>
                <a:latin typeface="Calibri"/>
                <a:cs typeface="Calibri"/>
              </a:rPr>
              <a:t> </a:t>
            </a:r>
            <a:r>
              <a:rPr sz="2647" dirty="0">
                <a:solidFill>
                  <a:srgbClr val="E6F1EC"/>
                </a:solidFill>
                <a:latin typeface="Calibri"/>
                <a:cs typeface="Calibri"/>
              </a:rPr>
              <a:t>&amp;</a:t>
            </a:r>
            <a:r>
              <a:rPr sz="2647" spc="-26" dirty="0">
                <a:solidFill>
                  <a:srgbClr val="E6F1EC"/>
                </a:solidFill>
                <a:latin typeface="Calibri"/>
                <a:cs typeface="Calibri"/>
              </a:rPr>
              <a:t> </a:t>
            </a:r>
            <a:r>
              <a:rPr sz="2647" spc="-13" dirty="0">
                <a:solidFill>
                  <a:srgbClr val="E6F1EC"/>
                </a:solidFill>
                <a:latin typeface="Calibri"/>
                <a:cs typeface="Calibri"/>
              </a:rPr>
              <a:t>t</a:t>
            </a:r>
            <a:r>
              <a:rPr sz="2647" spc="-141" dirty="0">
                <a:solidFill>
                  <a:srgbClr val="E6F1EC"/>
                </a:solidFill>
                <a:latin typeface="Calibri"/>
                <a:cs typeface="Calibri"/>
              </a:rPr>
              <a:t>r</a:t>
            </a:r>
            <a:r>
              <a:rPr sz="2647" spc="-35" dirty="0">
                <a:solidFill>
                  <a:srgbClr val="E6F1EC"/>
                </a:solidFill>
                <a:latin typeface="Calibri"/>
                <a:cs typeface="Calibri"/>
              </a:rPr>
              <a:t>a</a:t>
            </a:r>
            <a:r>
              <a:rPr sz="2647" spc="9" dirty="0">
                <a:solidFill>
                  <a:srgbClr val="E6F1EC"/>
                </a:solidFill>
                <a:latin typeface="Calibri"/>
                <a:cs typeface="Calibri"/>
              </a:rPr>
              <a:t>i</a:t>
            </a:r>
            <a:r>
              <a:rPr sz="2647" spc="18" dirty="0">
                <a:solidFill>
                  <a:srgbClr val="E6F1EC"/>
                </a:solidFill>
                <a:latin typeface="Calibri"/>
                <a:cs typeface="Calibri"/>
              </a:rPr>
              <a:t>n</a:t>
            </a:r>
            <a:r>
              <a:rPr sz="2647" spc="9" dirty="0">
                <a:solidFill>
                  <a:srgbClr val="E6F1EC"/>
                </a:solidFill>
                <a:latin typeface="Calibri"/>
                <a:cs typeface="Calibri"/>
              </a:rPr>
              <a:t>i</a:t>
            </a:r>
            <a:r>
              <a:rPr sz="2647" spc="18" dirty="0">
                <a:solidFill>
                  <a:srgbClr val="E6F1EC"/>
                </a:solidFill>
                <a:latin typeface="Calibri"/>
                <a:cs typeface="Calibri"/>
              </a:rPr>
              <a:t>n</a:t>
            </a:r>
            <a:r>
              <a:rPr sz="2647" dirty="0">
                <a:solidFill>
                  <a:srgbClr val="E6F1EC"/>
                </a:solidFill>
                <a:latin typeface="Calibri"/>
                <a:cs typeface="Calibri"/>
              </a:rPr>
              <a:t>g</a:t>
            </a:r>
            <a:r>
              <a:rPr sz="2647" spc="4" dirty="0">
                <a:solidFill>
                  <a:srgbClr val="E6F1EC"/>
                </a:solidFill>
                <a:latin typeface="Calibri"/>
                <a:cs typeface="Calibri"/>
              </a:rPr>
              <a:t> </a:t>
            </a:r>
            <a:r>
              <a:rPr sz="2647" spc="-62" dirty="0">
                <a:solidFill>
                  <a:srgbClr val="E6F1EC"/>
                </a:solidFill>
                <a:latin typeface="Calibri"/>
                <a:cs typeface="Calibri"/>
              </a:rPr>
              <a:t>w</a:t>
            </a:r>
            <a:r>
              <a:rPr sz="2647" spc="13" dirty="0">
                <a:solidFill>
                  <a:srgbClr val="E6F1EC"/>
                </a:solidFill>
                <a:latin typeface="Calibri"/>
                <a:cs typeface="Calibri"/>
              </a:rPr>
              <a:t>o</a:t>
            </a:r>
            <a:r>
              <a:rPr sz="2647" spc="-57" dirty="0">
                <a:solidFill>
                  <a:srgbClr val="E6F1EC"/>
                </a:solidFill>
                <a:latin typeface="Calibri"/>
                <a:cs typeface="Calibri"/>
              </a:rPr>
              <a:t>r</a:t>
            </a:r>
            <a:r>
              <a:rPr sz="2647" spc="18" dirty="0">
                <a:solidFill>
                  <a:srgbClr val="E6F1EC"/>
                </a:solidFill>
                <a:latin typeface="Calibri"/>
                <a:cs typeface="Calibri"/>
              </a:rPr>
              <a:t>k</a:t>
            </a:r>
            <a:r>
              <a:rPr sz="2647" spc="22" dirty="0">
                <a:solidFill>
                  <a:srgbClr val="E6F1EC"/>
                </a:solidFill>
                <a:latin typeface="Calibri"/>
                <a:cs typeface="Calibri"/>
              </a:rPr>
              <a:t>s</a:t>
            </a:r>
            <a:r>
              <a:rPr sz="2647" spc="18" dirty="0">
                <a:solidFill>
                  <a:srgbClr val="E6F1EC"/>
                </a:solidFill>
                <a:latin typeface="Calibri"/>
                <a:cs typeface="Calibri"/>
              </a:rPr>
              <a:t>h</a:t>
            </a:r>
            <a:r>
              <a:rPr sz="2647" spc="13" dirty="0">
                <a:solidFill>
                  <a:srgbClr val="E6F1EC"/>
                </a:solidFill>
                <a:latin typeface="Calibri"/>
                <a:cs typeface="Calibri"/>
              </a:rPr>
              <a:t>o</a:t>
            </a:r>
            <a:r>
              <a:rPr sz="2647" spc="18" dirty="0">
                <a:solidFill>
                  <a:srgbClr val="E6F1EC"/>
                </a:solidFill>
                <a:latin typeface="Calibri"/>
                <a:cs typeface="Calibri"/>
              </a:rPr>
              <a:t>p</a:t>
            </a:r>
            <a:r>
              <a:rPr sz="2647" spc="22" dirty="0">
                <a:solidFill>
                  <a:srgbClr val="E6F1EC"/>
                </a:solidFill>
                <a:latin typeface="Calibri"/>
                <a:cs typeface="Calibri"/>
              </a:rPr>
              <a:t>s</a:t>
            </a:r>
            <a:r>
              <a:rPr sz="2647" spc="-9" dirty="0">
                <a:solidFill>
                  <a:srgbClr val="E6F1EC"/>
                </a:solidFill>
                <a:latin typeface="Calibri"/>
                <a:cs typeface="Calibri"/>
              </a:rPr>
              <a:t>, e</a:t>
            </a:r>
            <a:r>
              <a:rPr sz="2647" spc="-18" dirty="0">
                <a:solidFill>
                  <a:srgbClr val="E6F1EC"/>
                </a:solidFill>
                <a:latin typeface="Calibri"/>
                <a:cs typeface="Calibri"/>
              </a:rPr>
              <a:t>t</a:t>
            </a:r>
            <a:r>
              <a:rPr sz="2647" spc="13" dirty="0">
                <a:solidFill>
                  <a:srgbClr val="E6F1EC"/>
                </a:solidFill>
                <a:latin typeface="Calibri"/>
                <a:cs typeface="Calibri"/>
              </a:rPr>
              <a:t>c</a:t>
            </a:r>
            <a:r>
              <a:rPr sz="2647" dirty="0">
                <a:solidFill>
                  <a:srgbClr val="E6F1EC"/>
                </a:solidFill>
                <a:latin typeface="Calibri"/>
                <a:cs typeface="Calibri"/>
              </a:rPr>
              <a:t>.</a:t>
            </a:r>
            <a:endParaRPr sz="2647">
              <a:solidFill>
                <a:prstClr val="black"/>
              </a:solidFill>
              <a:latin typeface="Calibri"/>
              <a:cs typeface="Calibri"/>
            </a:endParaRPr>
          </a:p>
          <a:p>
            <a:pPr marL="867942" lvl="2" indent="-212923" defTabSz="806867">
              <a:spcBef>
                <a:spcPts val="172"/>
              </a:spcBef>
              <a:buClr>
                <a:srgbClr val="E6F1EC"/>
              </a:buClr>
              <a:buFont typeface="Arial"/>
              <a:buChar char="•"/>
              <a:tabLst>
                <a:tab pos="868502" algn="l"/>
              </a:tabLst>
            </a:pPr>
            <a:r>
              <a:rPr sz="2294" spc="-53" dirty="0">
                <a:solidFill>
                  <a:srgbClr val="E6F1EC"/>
                </a:solidFill>
                <a:latin typeface="Calibri"/>
                <a:cs typeface="Calibri"/>
              </a:rPr>
              <a:t>P</a:t>
            </a:r>
            <a:r>
              <a:rPr sz="2294" spc="-18" dirty="0">
                <a:solidFill>
                  <a:srgbClr val="E6F1EC"/>
                </a:solidFill>
                <a:latin typeface="Calibri"/>
                <a:cs typeface="Calibri"/>
              </a:rPr>
              <a:t>r</a:t>
            </a:r>
            <a:r>
              <a:rPr sz="2294" spc="26" dirty="0">
                <a:solidFill>
                  <a:srgbClr val="E6F1EC"/>
                </a:solidFill>
                <a:latin typeface="Calibri"/>
                <a:cs typeface="Calibri"/>
              </a:rPr>
              <a:t>o</a:t>
            </a:r>
            <a:r>
              <a:rPr sz="2294" spc="9" dirty="0">
                <a:solidFill>
                  <a:srgbClr val="E6F1EC"/>
                </a:solidFill>
                <a:latin typeface="Calibri"/>
                <a:cs typeface="Calibri"/>
              </a:rPr>
              <a:t>v</a:t>
            </a:r>
            <a:r>
              <a:rPr sz="2294" dirty="0">
                <a:solidFill>
                  <a:srgbClr val="E6F1EC"/>
                </a:solidFill>
                <a:latin typeface="Calibri"/>
                <a:cs typeface="Calibri"/>
              </a:rPr>
              <a:t>i</a:t>
            </a:r>
            <a:r>
              <a:rPr sz="2294" spc="31" dirty="0">
                <a:solidFill>
                  <a:srgbClr val="E6F1EC"/>
                </a:solidFill>
                <a:latin typeface="Calibri"/>
                <a:cs typeface="Calibri"/>
              </a:rPr>
              <a:t>d</a:t>
            </a:r>
            <a:r>
              <a:rPr sz="2294" spc="-9" dirty="0">
                <a:solidFill>
                  <a:srgbClr val="E6F1EC"/>
                </a:solidFill>
                <a:latin typeface="Calibri"/>
                <a:cs typeface="Calibri"/>
              </a:rPr>
              <a:t>e</a:t>
            </a:r>
            <a:r>
              <a:rPr sz="2294" dirty="0">
                <a:solidFill>
                  <a:srgbClr val="E6F1EC"/>
                </a:solidFill>
                <a:latin typeface="Calibri"/>
                <a:cs typeface="Calibri"/>
              </a:rPr>
              <a:t>s</a:t>
            </a:r>
            <a:r>
              <a:rPr sz="2294" spc="-180" dirty="0">
                <a:solidFill>
                  <a:srgbClr val="E6F1EC"/>
                </a:solidFill>
                <a:latin typeface="Calibri"/>
                <a:cs typeface="Calibri"/>
              </a:rPr>
              <a:t> </a:t>
            </a:r>
            <a:r>
              <a:rPr sz="2294" spc="-44" dirty="0">
                <a:solidFill>
                  <a:srgbClr val="E6F1EC"/>
                </a:solidFill>
                <a:latin typeface="Calibri"/>
                <a:cs typeface="Calibri"/>
              </a:rPr>
              <a:t>a</a:t>
            </a:r>
            <a:r>
              <a:rPr sz="2294" spc="31" dirty="0">
                <a:solidFill>
                  <a:srgbClr val="E6F1EC"/>
                </a:solidFill>
                <a:latin typeface="Calibri"/>
                <a:cs typeface="Calibri"/>
              </a:rPr>
              <a:t>b</a:t>
            </a:r>
            <a:r>
              <a:rPr sz="2294" dirty="0">
                <a:solidFill>
                  <a:srgbClr val="E6F1EC"/>
                </a:solidFill>
                <a:latin typeface="Calibri"/>
                <a:cs typeface="Calibri"/>
              </a:rPr>
              <a:t>ili</a:t>
            </a:r>
            <a:r>
              <a:rPr sz="2294" spc="13" dirty="0">
                <a:solidFill>
                  <a:srgbClr val="E6F1EC"/>
                </a:solidFill>
                <a:latin typeface="Calibri"/>
                <a:cs typeface="Calibri"/>
              </a:rPr>
              <a:t>t</a:t>
            </a:r>
            <a:r>
              <a:rPr sz="2294" spc="-13" dirty="0">
                <a:solidFill>
                  <a:srgbClr val="E6F1EC"/>
                </a:solidFill>
                <a:latin typeface="Calibri"/>
                <a:cs typeface="Calibri"/>
              </a:rPr>
              <a:t>y</a:t>
            </a:r>
            <a:r>
              <a:rPr sz="2294" spc="-146" dirty="0">
                <a:solidFill>
                  <a:srgbClr val="E6F1EC"/>
                </a:solidFill>
                <a:latin typeface="Calibri"/>
                <a:cs typeface="Calibri"/>
              </a:rPr>
              <a:t> </a:t>
            </a:r>
            <a:r>
              <a:rPr sz="2294" spc="13" dirty="0">
                <a:solidFill>
                  <a:srgbClr val="E6F1EC"/>
                </a:solidFill>
                <a:latin typeface="Calibri"/>
                <a:cs typeface="Calibri"/>
              </a:rPr>
              <a:t>t</a:t>
            </a:r>
            <a:r>
              <a:rPr sz="2294" dirty="0">
                <a:solidFill>
                  <a:srgbClr val="E6F1EC"/>
                </a:solidFill>
                <a:latin typeface="Calibri"/>
                <a:cs typeface="Calibri"/>
              </a:rPr>
              <a:t>o</a:t>
            </a:r>
            <a:r>
              <a:rPr sz="2294" spc="-53" dirty="0">
                <a:solidFill>
                  <a:srgbClr val="E6F1EC"/>
                </a:solidFill>
                <a:latin typeface="Calibri"/>
                <a:cs typeface="Calibri"/>
              </a:rPr>
              <a:t> </a:t>
            </a:r>
            <a:r>
              <a:rPr sz="2294" dirty="0">
                <a:solidFill>
                  <a:srgbClr val="E6F1EC"/>
                </a:solidFill>
                <a:latin typeface="Calibri"/>
                <a:cs typeface="Calibri"/>
              </a:rPr>
              <a:t>i</a:t>
            </a:r>
            <a:r>
              <a:rPr sz="2294" spc="31" dirty="0">
                <a:solidFill>
                  <a:srgbClr val="E6F1EC"/>
                </a:solidFill>
                <a:latin typeface="Calibri"/>
                <a:cs typeface="Calibri"/>
              </a:rPr>
              <a:t>n</a:t>
            </a:r>
            <a:r>
              <a:rPr sz="2294" spc="13" dirty="0">
                <a:solidFill>
                  <a:srgbClr val="E6F1EC"/>
                </a:solidFill>
                <a:latin typeface="Calibri"/>
                <a:cs typeface="Calibri"/>
              </a:rPr>
              <a:t>t</a:t>
            </a:r>
            <a:r>
              <a:rPr sz="2294" spc="-9" dirty="0">
                <a:solidFill>
                  <a:srgbClr val="E6F1EC"/>
                </a:solidFill>
                <a:latin typeface="Calibri"/>
                <a:cs typeface="Calibri"/>
              </a:rPr>
              <a:t>e</a:t>
            </a:r>
            <a:r>
              <a:rPr sz="2294" spc="-106" dirty="0">
                <a:solidFill>
                  <a:srgbClr val="E6F1EC"/>
                </a:solidFill>
                <a:latin typeface="Calibri"/>
                <a:cs typeface="Calibri"/>
              </a:rPr>
              <a:t>r</a:t>
            </a:r>
            <a:r>
              <a:rPr sz="2294" spc="-44" dirty="0">
                <a:solidFill>
                  <a:srgbClr val="E6F1EC"/>
                </a:solidFill>
                <a:latin typeface="Calibri"/>
                <a:cs typeface="Calibri"/>
              </a:rPr>
              <a:t>a</a:t>
            </a:r>
            <a:r>
              <a:rPr sz="2294" spc="-9" dirty="0">
                <a:solidFill>
                  <a:srgbClr val="E6F1EC"/>
                </a:solidFill>
                <a:latin typeface="Calibri"/>
                <a:cs typeface="Calibri"/>
              </a:rPr>
              <a:t>ct</a:t>
            </a:r>
            <a:r>
              <a:rPr sz="2294" spc="-141" dirty="0">
                <a:solidFill>
                  <a:srgbClr val="E6F1EC"/>
                </a:solidFill>
                <a:latin typeface="Calibri"/>
                <a:cs typeface="Calibri"/>
              </a:rPr>
              <a:t> </a:t>
            </a:r>
            <a:r>
              <a:rPr sz="2294" spc="18" dirty="0">
                <a:solidFill>
                  <a:srgbClr val="E6F1EC"/>
                </a:solidFill>
                <a:latin typeface="Calibri"/>
                <a:cs typeface="Calibri"/>
              </a:rPr>
              <a:t>w</a:t>
            </a:r>
            <a:r>
              <a:rPr sz="2294" dirty="0">
                <a:solidFill>
                  <a:srgbClr val="E6F1EC"/>
                </a:solidFill>
                <a:latin typeface="Calibri"/>
                <a:cs typeface="Calibri"/>
              </a:rPr>
              <a:t>i</a:t>
            </a:r>
            <a:r>
              <a:rPr sz="2294" spc="13" dirty="0">
                <a:solidFill>
                  <a:srgbClr val="E6F1EC"/>
                </a:solidFill>
                <a:latin typeface="Calibri"/>
                <a:cs typeface="Calibri"/>
              </a:rPr>
              <a:t>t</a:t>
            </a:r>
            <a:r>
              <a:rPr sz="2294" dirty="0">
                <a:solidFill>
                  <a:srgbClr val="E6F1EC"/>
                </a:solidFill>
                <a:latin typeface="Calibri"/>
                <a:cs typeface="Calibri"/>
              </a:rPr>
              <a:t>h</a:t>
            </a:r>
            <a:r>
              <a:rPr sz="2294" spc="-137" dirty="0">
                <a:solidFill>
                  <a:srgbClr val="E6F1EC"/>
                </a:solidFill>
                <a:latin typeface="Calibri"/>
                <a:cs typeface="Calibri"/>
              </a:rPr>
              <a:t> </a:t>
            </a:r>
            <a:r>
              <a:rPr sz="2294" spc="31" dirty="0">
                <a:solidFill>
                  <a:srgbClr val="E6F1EC"/>
                </a:solidFill>
                <a:latin typeface="Calibri"/>
                <a:cs typeface="Calibri"/>
              </a:rPr>
              <a:t>p</a:t>
            </a:r>
            <a:r>
              <a:rPr sz="2294" spc="-9" dirty="0">
                <a:solidFill>
                  <a:srgbClr val="E6F1EC"/>
                </a:solidFill>
                <a:latin typeface="Calibri"/>
                <a:cs typeface="Calibri"/>
              </a:rPr>
              <a:t>ee</a:t>
            </a:r>
            <a:r>
              <a:rPr sz="2294" spc="-18" dirty="0">
                <a:solidFill>
                  <a:srgbClr val="E6F1EC"/>
                </a:solidFill>
                <a:latin typeface="Calibri"/>
                <a:cs typeface="Calibri"/>
              </a:rPr>
              <a:t>r</a:t>
            </a:r>
            <a:r>
              <a:rPr sz="2294" dirty="0">
                <a:solidFill>
                  <a:srgbClr val="E6F1EC"/>
                </a:solidFill>
                <a:latin typeface="Calibri"/>
                <a:cs typeface="Calibri"/>
              </a:rPr>
              <a:t>s</a:t>
            </a:r>
            <a:r>
              <a:rPr sz="2294" spc="-180" dirty="0">
                <a:solidFill>
                  <a:srgbClr val="E6F1EC"/>
                </a:solidFill>
                <a:latin typeface="Calibri"/>
                <a:cs typeface="Calibri"/>
              </a:rPr>
              <a:t> </a:t>
            </a:r>
            <a:r>
              <a:rPr sz="2294" dirty="0">
                <a:solidFill>
                  <a:srgbClr val="E6F1EC"/>
                </a:solidFill>
                <a:latin typeface="Calibri"/>
                <a:cs typeface="Calibri"/>
              </a:rPr>
              <a:t>in</a:t>
            </a:r>
            <a:r>
              <a:rPr sz="2294" spc="40" dirty="0">
                <a:solidFill>
                  <a:srgbClr val="E6F1EC"/>
                </a:solidFill>
                <a:latin typeface="Calibri"/>
                <a:cs typeface="Calibri"/>
              </a:rPr>
              <a:t> </a:t>
            </a:r>
            <a:r>
              <a:rPr sz="2294" dirty="0">
                <a:solidFill>
                  <a:srgbClr val="E6F1EC"/>
                </a:solidFill>
                <a:latin typeface="Calibri"/>
                <a:cs typeface="Calibri"/>
              </a:rPr>
              <a:t>i</a:t>
            </a:r>
            <a:r>
              <a:rPr sz="2294" spc="31" dirty="0">
                <a:solidFill>
                  <a:srgbClr val="E6F1EC"/>
                </a:solidFill>
                <a:latin typeface="Calibri"/>
                <a:cs typeface="Calibri"/>
              </a:rPr>
              <a:t>ndu</a:t>
            </a:r>
            <a:r>
              <a:rPr sz="2294" spc="-18" dirty="0">
                <a:solidFill>
                  <a:srgbClr val="E6F1EC"/>
                </a:solidFill>
                <a:latin typeface="Calibri"/>
                <a:cs typeface="Calibri"/>
              </a:rPr>
              <a:t>s</a:t>
            </a:r>
            <a:r>
              <a:rPr sz="2294" spc="13" dirty="0">
                <a:solidFill>
                  <a:srgbClr val="E6F1EC"/>
                </a:solidFill>
                <a:latin typeface="Calibri"/>
                <a:cs typeface="Calibri"/>
              </a:rPr>
              <a:t>t</a:t>
            </a:r>
            <a:r>
              <a:rPr sz="2294" spc="-18" dirty="0">
                <a:solidFill>
                  <a:srgbClr val="E6F1EC"/>
                </a:solidFill>
                <a:latin typeface="Calibri"/>
                <a:cs typeface="Calibri"/>
              </a:rPr>
              <a:t>r</a:t>
            </a:r>
            <a:r>
              <a:rPr sz="2294" spc="-13" dirty="0">
                <a:solidFill>
                  <a:srgbClr val="E6F1EC"/>
                </a:solidFill>
                <a:latin typeface="Calibri"/>
                <a:cs typeface="Calibri"/>
              </a:rPr>
              <a:t>y</a:t>
            </a:r>
            <a:endParaRPr sz="2294">
              <a:solidFill>
                <a:prstClr val="black"/>
              </a:solidFill>
              <a:latin typeface="Calibri"/>
              <a:cs typeface="Calibri"/>
            </a:endParaRPr>
          </a:p>
          <a:p>
            <a:pPr marL="431449" marR="994015" lvl="1" indent="-213483" defTabSz="806867">
              <a:lnSpc>
                <a:spcPct val="90300"/>
              </a:lnSpc>
              <a:spcBef>
                <a:spcPts val="909"/>
              </a:spcBef>
              <a:buClr>
                <a:srgbClr val="E6F1EC"/>
              </a:buClr>
              <a:buFont typeface="Arial"/>
              <a:buChar char="•"/>
              <a:tabLst>
                <a:tab pos="431449" algn="l"/>
              </a:tabLst>
            </a:pPr>
            <a:r>
              <a:rPr sz="2647" spc="-31" dirty="0">
                <a:solidFill>
                  <a:srgbClr val="E6F1EC"/>
                </a:solidFill>
                <a:latin typeface="Calibri"/>
                <a:cs typeface="Calibri"/>
              </a:rPr>
              <a:t>B</a:t>
            </a:r>
            <a:r>
              <a:rPr sz="2647" spc="18" dirty="0">
                <a:solidFill>
                  <a:srgbClr val="E6F1EC"/>
                </a:solidFill>
                <a:latin typeface="Calibri"/>
                <a:cs typeface="Calibri"/>
              </a:rPr>
              <a:t>u</a:t>
            </a:r>
            <a:r>
              <a:rPr sz="2647" spc="22" dirty="0">
                <a:solidFill>
                  <a:srgbClr val="E6F1EC"/>
                </a:solidFill>
                <a:latin typeface="Calibri"/>
                <a:cs typeface="Calibri"/>
              </a:rPr>
              <a:t>s</a:t>
            </a:r>
            <a:r>
              <a:rPr sz="2647" spc="9" dirty="0">
                <a:solidFill>
                  <a:srgbClr val="E6F1EC"/>
                </a:solidFill>
                <a:latin typeface="Calibri"/>
                <a:cs typeface="Calibri"/>
              </a:rPr>
              <a:t>i</a:t>
            </a:r>
            <a:r>
              <a:rPr sz="2647" spc="18" dirty="0">
                <a:solidFill>
                  <a:srgbClr val="E6F1EC"/>
                </a:solidFill>
                <a:latin typeface="Calibri"/>
                <a:cs typeface="Calibri"/>
              </a:rPr>
              <a:t>n</a:t>
            </a:r>
            <a:r>
              <a:rPr sz="2647" spc="-9" dirty="0">
                <a:solidFill>
                  <a:srgbClr val="E6F1EC"/>
                </a:solidFill>
                <a:latin typeface="Calibri"/>
                <a:cs typeface="Calibri"/>
              </a:rPr>
              <a:t>e</a:t>
            </a:r>
            <a:r>
              <a:rPr sz="2647" spc="22" dirty="0">
                <a:solidFill>
                  <a:srgbClr val="E6F1EC"/>
                </a:solidFill>
                <a:latin typeface="Calibri"/>
                <a:cs typeface="Calibri"/>
              </a:rPr>
              <a:t>s</a:t>
            </a:r>
            <a:r>
              <a:rPr sz="2647" dirty="0">
                <a:solidFill>
                  <a:srgbClr val="E6F1EC"/>
                </a:solidFill>
                <a:latin typeface="Calibri"/>
                <a:cs typeface="Calibri"/>
              </a:rPr>
              <a:t>s</a:t>
            </a:r>
            <a:r>
              <a:rPr sz="2647" spc="-44" dirty="0">
                <a:solidFill>
                  <a:srgbClr val="E6F1EC"/>
                </a:solidFill>
                <a:latin typeface="Calibri"/>
                <a:cs typeface="Calibri"/>
              </a:rPr>
              <a:t> </a:t>
            </a:r>
            <a:r>
              <a:rPr sz="2647" spc="18" dirty="0">
                <a:solidFill>
                  <a:srgbClr val="E6F1EC"/>
                </a:solidFill>
                <a:latin typeface="Calibri"/>
                <a:cs typeface="Calibri"/>
              </a:rPr>
              <a:t>p</a:t>
            </a:r>
            <a:r>
              <a:rPr sz="2647" spc="-141" dirty="0">
                <a:solidFill>
                  <a:srgbClr val="E6F1EC"/>
                </a:solidFill>
                <a:latin typeface="Calibri"/>
                <a:cs typeface="Calibri"/>
              </a:rPr>
              <a:t>r</a:t>
            </a:r>
            <a:r>
              <a:rPr sz="2647" spc="-35" dirty="0">
                <a:solidFill>
                  <a:srgbClr val="E6F1EC"/>
                </a:solidFill>
                <a:latin typeface="Calibri"/>
                <a:cs typeface="Calibri"/>
              </a:rPr>
              <a:t>a</a:t>
            </a:r>
            <a:r>
              <a:rPr sz="2647" spc="13" dirty="0">
                <a:solidFill>
                  <a:srgbClr val="E6F1EC"/>
                </a:solidFill>
                <a:latin typeface="Calibri"/>
                <a:cs typeface="Calibri"/>
              </a:rPr>
              <a:t>c</a:t>
            </a:r>
            <a:r>
              <a:rPr sz="2647" spc="-13" dirty="0">
                <a:solidFill>
                  <a:srgbClr val="E6F1EC"/>
                </a:solidFill>
                <a:latin typeface="Calibri"/>
                <a:cs typeface="Calibri"/>
              </a:rPr>
              <a:t>t</a:t>
            </a:r>
            <a:r>
              <a:rPr sz="2647" spc="9" dirty="0">
                <a:solidFill>
                  <a:srgbClr val="E6F1EC"/>
                </a:solidFill>
                <a:latin typeface="Calibri"/>
                <a:cs typeface="Calibri"/>
              </a:rPr>
              <a:t>i</a:t>
            </a:r>
            <a:r>
              <a:rPr sz="2647" spc="13" dirty="0">
                <a:solidFill>
                  <a:srgbClr val="E6F1EC"/>
                </a:solidFill>
                <a:latin typeface="Calibri"/>
                <a:cs typeface="Calibri"/>
              </a:rPr>
              <a:t>c</a:t>
            </a:r>
            <a:r>
              <a:rPr sz="2647" spc="-9" dirty="0">
                <a:solidFill>
                  <a:srgbClr val="E6F1EC"/>
                </a:solidFill>
                <a:latin typeface="Calibri"/>
                <a:cs typeface="Calibri"/>
              </a:rPr>
              <a:t>e</a:t>
            </a:r>
            <a:r>
              <a:rPr sz="2647" dirty="0">
                <a:solidFill>
                  <a:srgbClr val="E6F1EC"/>
                </a:solidFill>
                <a:latin typeface="Calibri"/>
                <a:cs typeface="Calibri"/>
              </a:rPr>
              <a:t>s</a:t>
            </a:r>
            <a:r>
              <a:rPr sz="2647" spc="-44" dirty="0">
                <a:solidFill>
                  <a:srgbClr val="E6F1EC"/>
                </a:solidFill>
                <a:latin typeface="Calibri"/>
                <a:cs typeface="Calibri"/>
              </a:rPr>
              <a:t> </a:t>
            </a:r>
            <a:r>
              <a:rPr sz="2647" spc="13" dirty="0">
                <a:solidFill>
                  <a:srgbClr val="E6F1EC"/>
                </a:solidFill>
                <a:latin typeface="Calibri"/>
                <a:cs typeface="Calibri"/>
              </a:rPr>
              <a:t>c</a:t>
            </a:r>
            <a:r>
              <a:rPr sz="2647" spc="-35" dirty="0">
                <a:solidFill>
                  <a:srgbClr val="E6F1EC"/>
                </a:solidFill>
                <a:latin typeface="Calibri"/>
                <a:cs typeface="Calibri"/>
              </a:rPr>
              <a:t>a</a:t>
            </a:r>
            <a:r>
              <a:rPr sz="2647" dirty="0">
                <a:solidFill>
                  <a:srgbClr val="E6F1EC"/>
                </a:solidFill>
                <a:latin typeface="Calibri"/>
                <a:cs typeface="Calibri"/>
              </a:rPr>
              <a:t>n</a:t>
            </a:r>
            <a:r>
              <a:rPr sz="2647" spc="40" dirty="0">
                <a:solidFill>
                  <a:srgbClr val="E6F1EC"/>
                </a:solidFill>
                <a:latin typeface="Calibri"/>
                <a:cs typeface="Calibri"/>
              </a:rPr>
              <a:t> </a:t>
            </a:r>
            <a:r>
              <a:rPr sz="2647" spc="18" dirty="0">
                <a:solidFill>
                  <a:srgbClr val="E6F1EC"/>
                </a:solidFill>
                <a:latin typeface="Calibri"/>
                <a:cs typeface="Calibri"/>
              </a:rPr>
              <a:t>b</a:t>
            </a:r>
            <a:r>
              <a:rPr sz="2647" spc="-9" dirty="0">
                <a:solidFill>
                  <a:srgbClr val="E6F1EC"/>
                </a:solidFill>
                <a:latin typeface="Calibri"/>
                <a:cs typeface="Calibri"/>
              </a:rPr>
              <a:t>e</a:t>
            </a:r>
            <a:r>
              <a:rPr sz="2647" spc="18" dirty="0">
                <a:solidFill>
                  <a:srgbClr val="E6F1EC"/>
                </a:solidFill>
                <a:latin typeface="Calibri"/>
                <a:cs typeface="Calibri"/>
              </a:rPr>
              <a:t>n</a:t>
            </a:r>
            <a:r>
              <a:rPr sz="2647" spc="-9" dirty="0">
                <a:solidFill>
                  <a:srgbClr val="E6F1EC"/>
                </a:solidFill>
                <a:latin typeface="Calibri"/>
                <a:cs typeface="Calibri"/>
              </a:rPr>
              <a:t>e</a:t>
            </a:r>
            <a:r>
              <a:rPr sz="2647" spc="-13" dirty="0">
                <a:solidFill>
                  <a:srgbClr val="E6F1EC"/>
                </a:solidFill>
                <a:latin typeface="Calibri"/>
                <a:cs typeface="Calibri"/>
              </a:rPr>
              <a:t>f</a:t>
            </a:r>
            <a:r>
              <a:rPr sz="2647" spc="9" dirty="0">
                <a:solidFill>
                  <a:srgbClr val="E6F1EC"/>
                </a:solidFill>
                <a:latin typeface="Calibri"/>
                <a:cs typeface="Calibri"/>
              </a:rPr>
              <a:t>i</a:t>
            </a:r>
            <a:r>
              <a:rPr sz="2647" spc="-22" dirty="0">
                <a:solidFill>
                  <a:srgbClr val="E6F1EC"/>
                </a:solidFill>
                <a:latin typeface="Calibri"/>
                <a:cs typeface="Calibri"/>
              </a:rPr>
              <a:t>t</a:t>
            </a:r>
            <a:r>
              <a:rPr sz="2647" dirty="0">
                <a:solidFill>
                  <a:srgbClr val="E6F1EC"/>
                </a:solidFill>
                <a:latin typeface="Calibri"/>
                <a:cs typeface="Calibri"/>
              </a:rPr>
              <a:t>–</a:t>
            </a:r>
            <a:r>
              <a:rPr sz="2647" spc="-154" dirty="0">
                <a:solidFill>
                  <a:srgbClr val="E6F1EC"/>
                </a:solidFill>
                <a:latin typeface="Calibri"/>
                <a:cs typeface="Calibri"/>
              </a:rPr>
              <a:t> </a:t>
            </a:r>
            <a:r>
              <a:rPr sz="2647" spc="-13" dirty="0">
                <a:solidFill>
                  <a:srgbClr val="E6F1EC"/>
                </a:solidFill>
                <a:latin typeface="Calibri"/>
                <a:cs typeface="Calibri"/>
              </a:rPr>
              <a:t>t</a:t>
            </a:r>
            <a:r>
              <a:rPr sz="2647" spc="-146" dirty="0">
                <a:solidFill>
                  <a:srgbClr val="E6F1EC"/>
                </a:solidFill>
                <a:latin typeface="Calibri"/>
                <a:cs typeface="Calibri"/>
              </a:rPr>
              <a:t>r</a:t>
            </a:r>
            <a:r>
              <a:rPr sz="2647" spc="-35" dirty="0">
                <a:solidFill>
                  <a:srgbClr val="E6F1EC"/>
                </a:solidFill>
                <a:latin typeface="Calibri"/>
                <a:cs typeface="Calibri"/>
              </a:rPr>
              <a:t>a</a:t>
            </a:r>
            <a:r>
              <a:rPr sz="2647" spc="9" dirty="0">
                <a:solidFill>
                  <a:srgbClr val="E6F1EC"/>
                </a:solidFill>
                <a:latin typeface="Calibri"/>
                <a:cs typeface="Calibri"/>
              </a:rPr>
              <a:t>i</a:t>
            </a:r>
            <a:r>
              <a:rPr sz="2647" spc="18" dirty="0">
                <a:solidFill>
                  <a:srgbClr val="E6F1EC"/>
                </a:solidFill>
                <a:latin typeface="Calibri"/>
                <a:cs typeface="Calibri"/>
              </a:rPr>
              <a:t>n</a:t>
            </a:r>
            <a:r>
              <a:rPr sz="2647" spc="9" dirty="0">
                <a:solidFill>
                  <a:srgbClr val="E6F1EC"/>
                </a:solidFill>
                <a:latin typeface="Calibri"/>
                <a:cs typeface="Calibri"/>
              </a:rPr>
              <a:t>i</a:t>
            </a:r>
            <a:r>
              <a:rPr sz="2647" spc="18" dirty="0">
                <a:solidFill>
                  <a:srgbClr val="E6F1EC"/>
                </a:solidFill>
                <a:latin typeface="Calibri"/>
                <a:cs typeface="Calibri"/>
              </a:rPr>
              <a:t>n</a:t>
            </a:r>
            <a:r>
              <a:rPr sz="2647" spc="-13" dirty="0">
                <a:solidFill>
                  <a:srgbClr val="E6F1EC"/>
                </a:solidFill>
                <a:latin typeface="Calibri"/>
                <a:cs typeface="Calibri"/>
              </a:rPr>
              <a:t>g</a:t>
            </a:r>
            <a:r>
              <a:rPr sz="2647" spc="4" dirty="0">
                <a:solidFill>
                  <a:srgbClr val="E6F1EC"/>
                </a:solidFill>
                <a:latin typeface="Calibri"/>
                <a:cs typeface="Calibri"/>
              </a:rPr>
              <a:t> </a:t>
            </a:r>
            <a:r>
              <a:rPr sz="2647" spc="13" dirty="0">
                <a:solidFill>
                  <a:srgbClr val="E6F1EC"/>
                </a:solidFill>
                <a:latin typeface="Calibri"/>
                <a:cs typeface="Calibri"/>
              </a:rPr>
              <a:t>o</a:t>
            </a:r>
            <a:r>
              <a:rPr sz="2647" dirty="0">
                <a:solidFill>
                  <a:srgbClr val="E6F1EC"/>
                </a:solidFill>
                <a:latin typeface="Calibri"/>
                <a:cs typeface="Calibri"/>
              </a:rPr>
              <a:t>f</a:t>
            </a:r>
            <a:r>
              <a:rPr sz="2647" spc="4" dirty="0">
                <a:solidFill>
                  <a:srgbClr val="E6F1EC"/>
                </a:solidFill>
                <a:latin typeface="Calibri"/>
                <a:cs typeface="Calibri"/>
              </a:rPr>
              <a:t> </a:t>
            </a:r>
            <a:r>
              <a:rPr sz="2647" spc="13" dirty="0">
                <a:solidFill>
                  <a:srgbClr val="E6F1EC"/>
                </a:solidFill>
                <a:latin typeface="Calibri"/>
                <a:cs typeface="Calibri"/>
              </a:rPr>
              <a:t>o</a:t>
            </a:r>
            <a:r>
              <a:rPr sz="2647" spc="18" dirty="0">
                <a:solidFill>
                  <a:srgbClr val="E6F1EC"/>
                </a:solidFill>
                <a:latin typeface="Calibri"/>
                <a:cs typeface="Calibri"/>
              </a:rPr>
              <a:t>u</a:t>
            </a:r>
            <a:r>
              <a:rPr sz="2647" spc="-13" dirty="0">
                <a:solidFill>
                  <a:srgbClr val="E6F1EC"/>
                </a:solidFill>
                <a:latin typeface="Calibri"/>
                <a:cs typeface="Calibri"/>
              </a:rPr>
              <a:t>r</a:t>
            </a:r>
            <a:r>
              <a:rPr sz="2647" spc="-9" dirty="0">
                <a:solidFill>
                  <a:srgbClr val="E6F1EC"/>
                </a:solidFill>
                <a:latin typeface="Calibri"/>
                <a:cs typeface="Calibri"/>
              </a:rPr>
              <a:t> </a:t>
            </a:r>
            <a:r>
              <a:rPr sz="2647" spc="-35" dirty="0">
                <a:solidFill>
                  <a:srgbClr val="E6F1EC"/>
                </a:solidFill>
                <a:latin typeface="Calibri"/>
                <a:cs typeface="Calibri"/>
              </a:rPr>
              <a:t>a</a:t>
            </a:r>
            <a:r>
              <a:rPr sz="2647" spc="22" dirty="0">
                <a:solidFill>
                  <a:srgbClr val="E6F1EC"/>
                </a:solidFill>
                <a:latin typeface="Calibri"/>
                <a:cs typeface="Calibri"/>
              </a:rPr>
              <a:t>d</a:t>
            </a:r>
            <a:r>
              <a:rPr sz="2647" spc="-22" dirty="0">
                <a:solidFill>
                  <a:srgbClr val="E6F1EC"/>
                </a:solidFill>
                <a:latin typeface="Calibri"/>
                <a:cs typeface="Calibri"/>
              </a:rPr>
              <a:t>m</a:t>
            </a:r>
            <a:r>
              <a:rPr sz="2647" spc="9" dirty="0">
                <a:solidFill>
                  <a:srgbClr val="E6F1EC"/>
                </a:solidFill>
                <a:latin typeface="Calibri"/>
                <a:cs typeface="Calibri"/>
              </a:rPr>
              <a:t>i</a:t>
            </a:r>
            <a:r>
              <a:rPr sz="2647" spc="22" dirty="0">
                <a:solidFill>
                  <a:srgbClr val="E6F1EC"/>
                </a:solidFill>
                <a:latin typeface="Calibri"/>
                <a:cs typeface="Calibri"/>
              </a:rPr>
              <a:t>n</a:t>
            </a:r>
            <a:r>
              <a:rPr sz="2647" spc="9" dirty="0">
                <a:solidFill>
                  <a:srgbClr val="E6F1EC"/>
                </a:solidFill>
                <a:latin typeface="Calibri"/>
                <a:cs typeface="Calibri"/>
              </a:rPr>
              <a:t>i</a:t>
            </a:r>
            <a:r>
              <a:rPr sz="2647" spc="22" dirty="0">
                <a:solidFill>
                  <a:srgbClr val="E6F1EC"/>
                </a:solidFill>
                <a:latin typeface="Calibri"/>
                <a:cs typeface="Calibri"/>
              </a:rPr>
              <a:t>s</a:t>
            </a:r>
            <a:r>
              <a:rPr sz="2647" spc="-13" dirty="0">
                <a:solidFill>
                  <a:srgbClr val="E6F1EC"/>
                </a:solidFill>
                <a:latin typeface="Calibri"/>
                <a:cs typeface="Calibri"/>
              </a:rPr>
              <a:t>t</a:t>
            </a:r>
            <a:r>
              <a:rPr sz="2647" spc="-146" dirty="0">
                <a:solidFill>
                  <a:srgbClr val="E6F1EC"/>
                </a:solidFill>
                <a:latin typeface="Calibri"/>
                <a:cs typeface="Calibri"/>
              </a:rPr>
              <a:t>r</a:t>
            </a:r>
            <a:r>
              <a:rPr sz="2647" spc="-49" dirty="0">
                <a:solidFill>
                  <a:srgbClr val="E6F1EC"/>
                </a:solidFill>
                <a:latin typeface="Calibri"/>
                <a:cs typeface="Calibri"/>
              </a:rPr>
              <a:t>a</a:t>
            </a:r>
            <a:r>
              <a:rPr sz="2647" spc="-13" dirty="0">
                <a:solidFill>
                  <a:srgbClr val="E6F1EC"/>
                </a:solidFill>
                <a:latin typeface="Calibri"/>
                <a:cs typeface="Calibri"/>
              </a:rPr>
              <a:t>t</a:t>
            </a:r>
            <a:r>
              <a:rPr sz="2647" spc="9" dirty="0">
                <a:solidFill>
                  <a:srgbClr val="E6F1EC"/>
                </a:solidFill>
                <a:latin typeface="Calibri"/>
                <a:cs typeface="Calibri"/>
              </a:rPr>
              <a:t>i</a:t>
            </a:r>
            <a:r>
              <a:rPr sz="2647" spc="22" dirty="0">
                <a:solidFill>
                  <a:srgbClr val="E6F1EC"/>
                </a:solidFill>
                <a:latin typeface="Calibri"/>
                <a:cs typeface="Calibri"/>
              </a:rPr>
              <a:t>v</a:t>
            </a:r>
            <a:r>
              <a:rPr sz="2647" spc="-9" dirty="0">
                <a:solidFill>
                  <a:srgbClr val="E6F1EC"/>
                </a:solidFill>
                <a:latin typeface="Calibri"/>
                <a:cs typeface="Calibri"/>
              </a:rPr>
              <a:t>e,</a:t>
            </a:r>
            <a:r>
              <a:rPr sz="2647" spc="-115" dirty="0">
                <a:solidFill>
                  <a:srgbClr val="E6F1EC"/>
                </a:solidFill>
                <a:latin typeface="Calibri"/>
                <a:cs typeface="Calibri"/>
              </a:rPr>
              <a:t> </a:t>
            </a:r>
            <a:r>
              <a:rPr sz="2647" spc="22" dirty="0">
                <a:solidFill>
                  <a:srgbClr val="E6F1EC"/>
                </a:solidFill>
                <a:latin typeface="Calibri"/>
                <a:cs typeface="Calibri"/>
              </a:rPr>
              <a:t>bus</a:t>
            </a:r>
            <a:r>
              <a:rPr sz="2647" spc="9" dirty="0">
                <a:solidFill>
                  <a:srgbClr val="E6F1EC"/>
                </a:solidFill>
                <a:latin typeface="Calibri"/>
                <a:cs typeface="Calibri"/>
              </a:rPr>
              <a:t>i</a:t>
            </a:r>
            <a:r>
              <a:rPr sz="2647" spc="22" dirty="0">
                <a:solidFill>
                  <a:srgbClr val="E6F1EC"/>
                </a:solidFill>
                <a:latin typeface="Calibri"/>
                <a:cs typeface="Calibri"/>
              </a:rPr>
              <a:t>n</a:t>
            </a:r>
            <a:r>
              <a:rPr sz="2647" spc="-9" dirty="0">
                <a:solidFill>
                  <a:srgbClr val="E6F1EC"/>
                </a:solidFill>
                <a:latin typeface="Calibri"/>
                <a:cs typeface="Calibri"/>
              </a:rPr>
              <a:t>e</a:t>
            </a:r>
            <a:r>
              <a:rPr sz="2647" spc="22" dirty="0">
                <a:solidFill>
                  <a:srgbClr val="E6F1EC"/>
                </a:solidFill>
                <a:latin typeface="Calibri"/>
                <a:cs typeface="Calibri"/>
              </a:rPr>
              <a:t>s</a:t>
            </a:r>
            <a:r>
              <a:rPr sz="2647" dirty="0">
                <a:solidFill>
                  <a:srgbClr val="E6F1EC"/>
                </a:solidFill>
                <a:latin typeface="Calibri"/>
                <a:cs typeface="Calibri"/>
              </a:rPr>
              <a:t>s</a:t>
            </a:r>
            <a:r>
              <a:rPr sz="2647" spc="-137" dirty="0">
                <a:solidFill>
                  <a:srgbClr val="E6F1EC"/>
                </a:solidFill>
                <a:latin typeface="Calibri"/>
                <a:cs typeface="Calibri"/>
              </a:rPr>
              <a:t> </a:t>
            </a:r>
            <a:r>
              <a:rPr sz="2647" spc="22" dirty="0">
                <a:solidFill>
                  <a:srgbClr val="E6F1EC"/>
                </a:solidFill>
                <a:latin typeface="Calibri"/>
                <a:cs typeface="Calibri"/>
              </a:rPr>
              <a:t>p</a:t>
            </a:r>
            <a:r>
              <a:rPr sz="2647" spc="-9" dirty="0">
                <a:solidFill>
                  <a:srgbClr val="E6F1EC"/>
                </a:solidFill>
                <a:latin typeface="Calibri"/>
                <a:cs typeface="Calibri"/>
              </a:rPr>
              <a:t>e</a:t>
            </a:r>
            <a:r>
              <a:rPr sz="2647" spc="-146" dirty="0">
                <a:solidFill>
                  <a:srgbClr val="E6F1EC"/>
                </a:solidFill>
                <a:latin typeface="Calibri"/>
                <a:cs typeface="Calibri"/>
              </a:rPr>
              <a:t>r</a:t>
            </a:r>
            <a:r>
              <a:rPr sz="2647" spc="22" dirty="0">
                <a:solidFill>
                  <a:srgbClr val="E6F1EC"/>
                </a:solidFill>
                <a:latin typeface="Calibri"/>
                <a:cs typeface="Calibri"/>
              </a:rPr>
              <a:t>s</a:t>
            </a:r>
            <a:r>
              <a:rPr sz="2647" spc="13" dirty="0">
                <a:solidFill>
                  <a:srgbClr val="E6F1EC"/>
                </a:solidFill>
                <a:latin typeface="Calibri"/>
                <a:cs typeface="Calibri"/>
              </a:rPr>
              <a:t>o</a:t>
            </a:r>
            <a:r>
              <a:rPr sz="2647" spc="22" dirty="0">
                <a:solidFill>
                  <a:srgbClr val="E6F1EC"/>
                </a:solidFill>
                <a:latin typeface="Calibri"/>
                <a:cs typeface="Calibri"/>
              </a:rPr>
              <a:t>n</a:t>
            </a:r>
            <a:r>
              <a:rPr sz="2647" spc="-35" dirty="0">
                <a:solidFill>
                  <a:srgbClr val="E6F1EC"/>
                </a:solidFill>
                <a:latin typeface="Calibri"/>
                <a:cs typeface="Calibri"/>
              </a:rPr>
              <a:t>a</a:t>
            </a:r>
            <a:r>
              <a:rPr sz="2647" dirty="0">
                <a:solidFill>
                  <a:srgbClr val="E6F1EC"/>
                </a:solidFill>
                <a:latin typeface="Calibri"/>
                <a:cs typeface="Calibri"/>
              </a:rPr>
              <a:t>l</a:t>
            </a:r>
            <a:r>
              <a:rPr sz="2647" spc="31" dirty="0">
                <a:solidFill>
                  <a:srgbClr val="E6F1EC"/>
                </a:solidFill>
                <a:latin typeface="Calibri"/>
                <a:cs typeface="Calibri"/>
              </a:rPr>
              <a:t> </a:t>
            </a:r>
            <a:r>
              <a:rPr sz="2647" spc="22" dirty="0">
                <a:solidFill>
                  <a:srgbClr val="E6F1EC"/>
                </a:solidFill>
                <a:latin typeface="Calibri"/>
                <a:cs typeface="Calibri"/>
              </a:rPr>
              <a:t>h</a:t>
            </a:r>
            <a:r>
              <a:rPr sz="2647" spc="-35" dirty="0">
                <a:solidFill>
                  <a:srgbClr val="E6F1EC"/>
                </a:solidFill>
                <a:latin typeface="Calibri"/>
                <a:cs typeface="Calibri"/>
              </a:rPr>
              <a:t>a</a:t>
            </a:r>
            <a:r>
              <a:rPr sz="2647" dirty="0">
                <a:solidFill>
                  <a:srgbClr val="E6F1EC"/>
                </a:solidFill>
                <a:latin typeface="Calibri"/>
                <a:cs typeface="Calibri"/>
              </a:rPr>
              <a:t>s</a:t>
            </a:r>
            <a:r>
              <a:rPr sz="2647" spc="-49" dirty="0">
                <a:solidFill>
                  <a:srgbClr val="E6F1EC"/>
                </a:solidFill>
                <a:latin typeface="Calibri"/>
                <a:cs typeface="Calibri"/>
              </a:rPr>
              <a:t> </a:t>
            </a:r>
            <a:r>
              <a:rPr sz="2647" spc="22" dirty="0">
                <a:solidFill>
                  <a:srgbClr val="E6F1EC"/>
                </a:solidFill>
                <a:latin typeface="Calibri"/>
                <a:cs typeface="Calibri"/>
              </a:rPr>
              <a:t>p</a:t>
            </a:r>
            <a:r>
              <a:rPr sz="2647" spc="-53" dirty="0">
                <a:solidFill>
                  <a:srgbClr val="E6F1EC"/>
                </a:solidFill>
                <a:latin typeface="Calibri"/>
                <a:cs typeface="Calibri"/>
              </a:rPr>
              <a:t>r</a:t>
            </a:r>
            <a:r>
              <a:rPr sz="2647" spc="13" dirty="0">
                <a:solidFill>
                  <a:srgbClr val="E6F1EC"/>
                </a:solidFill>
                <a:latin typeface="Calibri"/>
                <a:cs typeface="Calibri"/>
              </a:rPr>
              <a:t>o</a:t>
            </a:r>
            <a:r>
              <a:rPr sz="2647" spc="22" dirty="0">
                <a:solidFill>
                  <a:srgbClr val="E6F1EC"/>
                </a:solidFill>
                <a:latin typeface="Calibri"/>
                <a:cs typeface="Calibri"/>
              </a:rPr>
              <a:t>v</a:t>
            </a:r>
            <a:r>
              <a:rPr sz="2647" spc="-9" dirty="0">
                <a:solidFill>
                  <a:srgbClr val="E6F1EC"/>
                </a:solidFill>
                <a:latin typeface="Calibri"/>
                <a:cs typeface="Calibri"/>
              </a:rPr>
              <a:t>e</a:t>
            </a:r>
            <a:r>
              <a:rPr sz="2647" dirty="0">
                <a:solidFill>
                  <a:srgbClr val="E6F1EC"/>
                </a:solidFill>
                <a:latin typeface="Calibri"/>
                <a:cs typeface="Calibri"/>
              </a:rPr>
              <a:t>n b</a:t>
            </a:r>
            <a:r>
              <a:rPr sz="2647" spc="-9" dirty="0">
                <a:solidFill>
                  <a:srgbClr val="E6F1EC"/>
                </a:solidFill>
                <a:latin typeface="Calibri"/>
                <a:cs typeface="Calibri"/>
              </a:rPr>
              <a:t>e</a:t>
            </a:r>
            <a:r>
              <a:rPr sz="2647" dirty="0">
                <a:solidFill>
                  <a:srgbClr val="E6F1EC"/>
                </a:solidFill>
                <a:latin typeface="Calibri"/>
                <a:cs typeface="Calibri"/>
              </a:rPr>
              <a:t>n</a:t>
            </a:r>
            <a:r>
              <a:rPr sz="2647" spc="-9" dirty="0">
                <a:solidFill>
                  <a:srgbClr val="E6F1EC"/>
                </a:solidFill>
                <a:latin typeface="Calibri"/>
                <a:cs typeface="Calibri"/>
              </a:rPr>
              <a:t>e</a:t>
            </a:r>
            <a:r>
              <a:rPr sz="2647" spc="-13" dirty="0">
                <a:solidFill>
                  <a:srgbClr val="E6F1EC"/>
                </a:solidFill>
                <a:latin typeface="Calibri"/>
                <a:cs typeface="Calibri"/>
              </a:rPr>
              <a:t>f</a:t>
            </a:r>
            <a:r>
              <a:rPr sz="2647" spc="9" dirty="0">
                <a:solidFill>
                  <a:srgbClr val="E6F1EC"/>
                </a:solidFill>
                <a:latin typeface="Calibri"/>
                <a:cs typeface="Calibri"/>
              </a:rPr>
              <a:t>i</a:t>
            </a:r>
            <a:r>
              <a:rPr sz="2647" spc="13" dirty="0">
                <a:solidFill>
                  <a:srgbClr val="E6F1EC"/>
                </a:solidFill>
                <a:latin typeface="Calibri"/>
                <a:cs typeface="Calibri"/>
              </a:rPr>
              <a:t>c</a:t>
            </a:r>
            <a:r>
              <a:rPr sz="2647" spc="9" dirty="0">
                <a:solidFill>
                  <a:srgbClr val="E6F1EC"/>
                </a:solidFill>
                <a:latin typeface="Calibri"/>
                <a:cs typeface="Calibri"/>
              </a:rPr>
              <a:t>i</a:t>
            </a:r>
            <a:r>
              <a:rPr sz="2647" spc="-35" dirty="0">
                <a:solidFill>
                  <a:srgbClr val="E6F1EC"/>
                </a:solidFill>
                <a:latin typeface="Calibri"/>
                <a:cs typeface="Calibri"/>
              </a:rPr>
              <a:t>a</a:t>
            </a:r>
            <a:r>
              <a:rPr sz="2647" dirty="0">
                <a:solidFill>
                  <a:srgbClr val="E6F1EC"/>
                </a:solidFill>
                <a:latin typeface="Calibri"/>
                <a:cs typeface="Calibri"/>
              </a:rPr>
              <a:t>l</a:t>
            </a:r>
            <a:endParaRPr sz="2647">
              <a:solidFill>
                <a:prstClr val="black"/>
              </a:solidFill>
              <a:latin typeface="Calibri"/>
              <a:cs typeface="Calibri"/>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661182" marR="4483" indent="-650536" defTabSz="806867">
              <a:lnSpc>
                <a:spcPts val="1324"/>
              </a:lnSpc>
            </a:pPr>
            <a:r>
              <a:rPr spc="-44" dirty="0"/>
              <a:t>N</a:t>
            </a:r>
            <a:r>
              <a:rPr spc="-9" dirty="0"/>
              <a:t>S</a:t>
            </a:r>
            <a:r>
              <a:rPr dirty="0"/>
              <a:t>F</a:t>
            </a:r>
            <a:r>
              <a:rPr spc="4" dirty="0"/>
              <a:t> C</a:t>
            </a:r>
            <a:r>
              <a:rPr dirty="0"/>
              <a:t>y</a:t>
            </a:r>
            <a:r>
              <a:rPr spc="13" dirty="0"/>
              <a:t>b</a:t>
            </a:r>
            <a:r>
              <a:rPr spc="-53" dirty="0"/>
              <a:t>e</a:t>
            </a:r>
            <a:r>
              <a:rPr spc="31" dirty="0"/>
              <a:t>r</a:t>
            </a:r>
            <a:r>
              <a:rPr dirty="0"/>
              <a:t>i</a:t>
            </a:r>
            <a:r>
              <a:rPr spc="13" dirty="0"/>
              <a:t>n</a:t>
            </a:r>
            <a:r>
              <a:rPr dirty="0"/>
              <a:t>f</a:t>
            </a:r>
            <a:r>
              <a:rPr spc="31" dirty="0"/>
              <a:t>r</a:t>
            </a:r>
            <a:r>
              <a:rPr spc="-22" dirty="0"/>
              <a:t>a</a:t>
            </a:r>
            <a:r>
              <a:rPr spc="-9" dirty="0"/>
              <a:t>s</a:t>
            </a:r>
            <a:r>
              <a:rPr spc="-40" dirty="0"/>
              <a:t>t</a:t>
            </a:r>
            <a:r>
              <a:rPr spc="31" dirty="0"/>
              <a:t>r</a:t>
            </a:r>
            <a:r>
              <a:rPr spc="13" dirty="0"/>
              <a:t>u</a:t>
            </a:r>
            <a:r>
              <a:rPr spc="-53" dirty="0"/>
              <a:t>c</a:t>
            </a:r>
            <a:r>
              <a:rPr spc="-40" dirty="0"/>
              <a:t>t</a:t>
            </a:r>
            <a:r>
              <a:rPr spc="13" dirty="0"/>
              <a:t>u</a:t>
            </a:r>
            <a:r>
              <a:rPr spc="31" dirty="0"/>
              <a:t>r</a:t>
            </a:r>
            <a:r>
              <a:rPr spc="-9" dirty="0"/>
              <a:t>e</a:t>
            </a:r>
            <a:r>
              <a:rPr spc="-128" dirty="0"/>
              <a:t> </a:t>
            </a:r>
            <a:r>
              <a:rPr spc="-66" dirty="0"/>
              <a:t>W</a:t>
            </a:r>
            <a:r>
              <a:rPr spc="9" dirty="0"/>
              <a:t>o</a:t>
            </a:r>
            <a:r>
              <a:rPr spc="31" dirty="0"/>
              <a:t>r</a:t>
            </a:r>
            <a:r>
              <a:rPr spc="-4" dirty="0"/>
              <a:t>k</a:t>
            </a:r>
            <a:r>
              <a:rPr spc="-9" dirty="0"/>
              <a:t>s</a:t>
            </a:r>
            <a:r>
              <a:rPr spc="13" dirty="0"/>
              <a:t>h</a:t>
            </a:r>
            <a:r>
              <a:rPr spc="9" dirty="0"/>
              <a:t>o</a:t>
            </a:r>
            <a:r>
              <a:rPr dirty="0"/>
              <a:t>p</a:t>
            </a:r>
            <a:r>
              <a:rPr spc="-159" dirty="0"/>
              <a:t> </a:t>
            </a:r>
            <a:r>
              <a:rPr spc="26" dirty="0"/>
              <a:t>6</a:t>
            </a:r>
            <a:r>
              <a:rPr dirty="0"/>
              <a:t>-</a:t>
            </a:r>
            <a:r>
              <a:rPr spc="-9" dirty="0"/>
              <a:t>7</a:t>
            </a:r>
            <a:r>
              <a:rPr spc="-4" dirty="0"/>
              <a:t> </a:t>
            </a:r>
            <a:r>
              <a:rPr dirty="0"/>
              <a:t>S</a:t>
            </a:r>
            <a:r>
              <a:rPr spc="-44" dirty="0"/>
              <a:t>e</a:t>
            </a:r>
            <a:r>
              <a:rPr spc="13" dirty="0"/>
              <a:t>p</a:t>
            </a:r>
            <a:r>
              <a:rPr spc="-40" dirty="0"/>
              <a:t>t</a:t>
            </a:r>
            <a:r>
              <a:rPr spc="-53" dirty="0"/>
              <a:t>e</a:t>
            </a:r>
            <a:r>
              <a:rPr spc="-49" dirty="0"/>
              <a:t>m</a:t>
            </a:r>
            <a:r>
              <a:rPr spc="13" dirty="0"/>
              <a:t>b</a:t>
            </a:r>
            <a:r>
              <a:rPr spc="-53" dirty="0"/>
              <a:t>e</a:t>
            </a:r>
            <a:r>
              <a:rPr spc="-4" dirty="0"/>
              <a:t>r</a:t>
            </a:r>
            <a:r>
              <a:rPr spc="44" dirty="0"/>
              <a:t> </a:t>
            </a:r>
            <a:r>
              <a:rPr spc="22" dirty="0"/>
              <a:t>201</a:t>
            </a:r>
            <a:r>
              <a:rPr spc="-9" dirty="0"/>
              <a:t>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1206" defTabSz="806867"/>
            <a:r>
              <a:rPr spc="-44" dirty="0"/>
              <a:t>L</a:t>
            </a:r>
            <a:r>
              <a:rPr spc="-26" dirty="0"/>
              <a:t>IG</a:t>
            </a:r>
            <a:r>
              <a:rPr spc="31" dirty="0"/>
              <a:t>O</a:t>
            </a:r>
            <a:r>
              <a:rPr dirty="0"/>
              <a:t>-</a:t>
            </a:r>
            <a:r>
              <a:rPr spc="-26" dirty="0"/>
              <a:t>G</a:t>
            </a:r>
            <a:r>
              <a:rPr spc="22" dirty="0"/>
              <a:t>1701777</a:t>
            </a:r>
            <a:r>
              <a:rPr dirty="0"/>
              <a:t>-v1</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2413" defTabSz="806867"/>
            <a:fld id="{81D60167-4931-47E6-BA6A-407CBD079E47}" type="slidenum">
              <a:rPr spc="-9" dirty="0"/>
              <a:pPr marL="22413" defTabSz="806867"/>
              <a:t>8</a:t>
            </a:fld>
            <a:endParaRPr spc="-9" dirty="0"/>
          </a:p>
        </p:txBody>
      </p:sp>
    </p:spTree>
    <p:extLst>
      <p:ext uri="{BB962C8B-B14F-4D97-AF65-F5344CB8AC3E}">
        <p14:creationId xmlns:p14="http://schemas.microsoft.com/office/powerpoint/2010/main" val="385967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950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2115</Words>
  <Application>Microsoft Office PowerPoint</Application>
  <PresentationFormat>Widescreen</PresentationFormat>
  <Paragraphs>271</Paragraphs>
  <Slides>37</Slides>
  <Notes>14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Arial</vt:lpstr>
      <vt:lpstr>Bembo Std Semibold</vt:lpstr>
      <vt:lpstr>Calibri</vt:lpstr>
      <vt:lpstr>Calibri Light</vt:lpstr>
      <vt:lpstr>Futura Medium</vt:lpstr>
      <vt:lpstr>Mangal</vt:lpstr>
      <vt:lpstr>Symbol</vt:lpstr>
      <vt:lpstr>Times New Roman</vt:lpstr>
      <vt:lpstr>Office Theme</vt:lpstr>
      <vt:lpstr>1_Office Theme</vt:lpstr>
      <vt:lpstr>2_Office Theme</vt:lpstr>
      <vt:lpstr>3_Office Theme</vt:lpstr>
      <vt:lpstr>4_Office Theme</vt:lpstr>
      <vt:lpstr>Workforce development,  education and outreach</vt:lpstr>
      <vt:lpstr>Suggested questions to ignite discussion</vt:lpstr>
      <vt:lpstr>PowerPoint Presentation</vt:lpstr>
      <vt:lpstr>PowerPoint Presentation</vt:lpstr>
      <vt:lpstr>1. What are workforce development related challenges and best practices, e.g., recruitment, training, incentives, reward structures, etc.?</vt:lpstr>
      <vt:lpstr>PowerPoint Presentation</vt:lpstr>
      <vt:lpstr>PowerPoint Presentation</vt:lpstr>
      <vt:lpstr>PowerPoint Presentation</vt:lpstr>
      <vt:lpstr>PowerPoint Presentation</vt:lpstr>
      <vt:lpstr>PowerPoint Presentation</vt:lpstr>
      <vt:lpstr>PowerPoint Presentation</vt:lpstr>
      <vt:lpstr>Key Metrics</vt:lpstr>
      <vt:lpstr>PowerPoint Presentation</vt:lpstr>
      <vt:lpstr>PowerPoint Presentation</vt:lpstr>
      <vt:lpstr>PowerPoint Presentation</vt:lpstr>
      <vt:lpstr>How can we better facilitate awareness and sharing of solutions and best practices across different and disparate communities?</vt:lpstr>
      <vt:lpstr>PowerPoint Presentation</vt:lpstr>
      <vt:lpstr>How similar or different are the training needs of our community with respect to industry?</vt:lpstr>
      <vt:lpstr>PowerPoint Presentation</vt:lpstr>
      <vt:lpstr>Workforce development,  education &amp; outreach</vt:lpstr>
      <vt:lpstr>What are workforce development related challenges and best practices, e.g., recruitment, training, incentives, reward structures, etc.?</vt:lpstr>
      <vt:lpstr>Worked diligently on developing a pipeline</vt:lpstr>
      <vt:lpstr>How can we better facilitate awareness and sharing of solutions and best practices across different and disparate communities?</vt:lpstr>
      <vt:lpstr>How can training and outreach become key mechanisms for concurrent improvement of workforce effectiveness and  ability to adopt best tools and understand future needs</vt:lpstr>
      <vt:lpstr>How similar or different are the training needs of our community with respect to industry? Can industry practices and resources be leveraged? </vt:lpstr>
      <vt:lpstr>PowerPoint Presentation</vt:lpstr>
      <vt:lpstr>PowerPoint Presentation</vt:lpstr>
      <vt:lpstr>NHERI: Natural Hazards Engineering Research Infrastructure</vt:lpstr>
      <vt:lpstr>NHERI Facilities Supported by CI</vt:lpstr>
      <vt:lpstr>DesignSafe-ci Organization</vt:lpstr>
      <vt:lpstr>Workforce development related challenges &amp; best practices</vt:lpstr>
      <vt:lpstr>Workforce development related challenges &amp; best practices</vt:lpstr>
      <vt:lpstr>Workforce development related challenges &amp; best practices</vt:lpstr>
      <vt:lpstr>Facilitating awareness and sharing best practices across LF? </vt:lpstr>
      <vt:lpstr>How can training/outreach improve of workforce effectiveness, etc.</vt:lpstr>
      <vt:lpstr>Similarity of the training needs of our community compared with industry?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development, and education and outreach</dc:title>
  <dc:creator>valerio</dc:creator>
  <cp:lastModifiedBy>valerio</cp:lastModifiedBy>
  <cp:revision>15</cp:revision>
  <dcterms:created xsi:type="dcterms:W3CDTF">2017-09-06T14:46:29Z</dcterms:created>
  <dcterms:modified xsi:type="dcterms:W3CDTF">2017-09-06T16:05:51Z</dcterms:modified>
</cp:coreProperties>
</file>